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F2F2"/>
          </a:solidFill>
        </a:fill>
      </a:tcStyle>
    </a:wholeTbl>
    <a:band2H>
      <a:tcTxStyle/>
      <a:tcStyle>
        <a:tcBdr/>
        <a:fill>
          <a:solidFill>
            <a:srgbClr val="F9F9F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2">
              <a:lumOff val="16690"/>
            </a:schemeClr>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2">
              <a:lumOff val="16690"/>
            </a:schemeClr>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2">
              <a:lumOff val="16690"/>
            </a:schemeClr>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CDCDC"/>
          </a:solidFill>
        </a:fill>
      </a:tcStyle>
    </a:wholeTbl>
    <a:band2H>
      <a:tcTxStyle/>
      <a:tcStyle>
        <a:tcBdr/>
        <a:fill>
          <a:solidFill>
            <a:schemeClr val="accent6">
              <a:lumOff val="63215"/>
            </a:schemeClr>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CFCF"/>
          </a:solidFill>
        </a:fill>
      </a:tcStyle>
    </a:wholeTbl>
    <a:band2H>
      <a:tcTxStyle/>
      <a:tcStyle>
        <a:tcBdr/>
        <a:fill>
          <a:solidFill>
            <a:srgbClr val="E8E8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lumOff val="16690"/>
            </a:schemeClr>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2">
              <a:lumOff val="16690"/>
            </a:schemeClr>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xfrm>
            <a:off x="1143000" y="685800"/>
            <a:ext cx="4572000" cy="3429000"/>
          </a:xfrm>
          <a:prstGeom prst="rect">
            <a:avLst/>
          </a:prstGeom>
        </p:spPr>
        <p:txBody>
          <a:bodyPr/>
          <a:lstStyle/>
          <a:p>
            <a:endParaRPr/>
          </a:p>
        </p:txBody>
      </p:sp>
      <p:sp>
        <p:nvSpPr>
          <p:cNvPr id="271" name="Shape 27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5" name="Title Text"/>
          <p:cNvSpPr txBox="1">
            <a:spLocks noGrp="1"/>
          </p:cNvSpPr>
          <p:nvPr>
            <p:ph type="title"/>
          </p:nvPr>
        </p:nvSpPr>
        <p:spPr>
          <a:xfrm>
            <a:off x="685800" y="2130425"/>
            <a:ext cx="7772400" cy="1470025"/>
          </a:xfrm>
          <a:prstGeom prst="rect">
            <a:avLst/>
          </a:prstGeom>
        </p:spPr>
        <p:txBody>
          <a:bodyPr>
            <a:normAutofit/>
          </a:bodyPr>
          <a:lstStyle/>
          <a:p>
            <a:r>
              <a:t>Title Text</a:t>
            </a:r>
          </a:p>
        </p:txBody>
      </p:sp>
      <p:sp>
        <p:nvSpPr>
          <p:cNvPr id="1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Text, and Content">
    <p:spTree>
      <p:nvGrpSpPr>
        <p:cNvPr id="1" name=""/>
        <p:cNvGrpSpPr/>
        <p:nvPr/>
      </p:nvGrpSpPr>
      <p:grpSpPr>
        <a:xfrm>
          <a:off x="0" y="0"/>
          <a:ext cx="0" cy="0"/>
          <a:chOff x="0" y="0"/>
          <a:chExt cx="0" cy="0"/>
        </a:xfrm>
      </p:grpSpPr>
      <p:pic>
        <p:nvPicPr>
          <p:cNvPr id="112" name="Picture 10" descr="Picture 10"/>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13" name="Rectangle 12"/>
          <p:cNvSpPr/>
          <p:nvPr/>
        </p:nvSpPr>
        <p:spPr>
          <a:xfrm>
            <a:off x="0" y="6721475"/>
            <a:ext cx="9156700" cy="149225"/>
          </a:xfrm>
          <a:prstGeom prst="rect">
            <a:avLst/>
          </a:prstGeom>
          <a:solidFill>
            <a:srgbClr val="1B79B3"/>
          </a:solidFill>
          <a:ln w="12700">
            <a:miter lim="400000"/>
          </a:ln>
        </p:spPr>
        <p:txBody>
          <a:bodyPr lIns="45719" rIns="45719" anchor="ctr"/>
          <a:lstStyle/>
          <a:p>
            <a:pPr algn="ctr" defTabSz="457200">
              <a:defRPr>
                <a:solidFill>
                  <a:srgbClr val="FFFFFF"/>
                </a:solidFill>
              </a:defRPr>
            </a:pPr>
            <a:endParaRPr/>
          </a:p>
        </p:txBody>
      </p:sp>
      <p:sp>
        <p:nvSpPr>
          <p:cNvPr id="114" name="TextBox 1"/>
          <p:cNvSpPr txBox="1"/>
          <p:nvPr/>
        </p:nvSpPr>
        <p:spPr>
          <a:xfrm>
            <a:off x="2941320" y="6282430"/>
            <a:ext cx="4328160" cy="226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000">
                <a:solidFill>
                  <a:srgbClr val="1B79B3"/>
                </a:solidFill>
              </a:defRPr>
            </a:lvl1pPr>
          </a:lstStyle>
          <a:p>
            <a:r>
              <a:t>PDA Education © 2014 Parenteral Drug Association</a:t>
            </a:r>
          </a:p>
        </p:txBody>
      </p:sp>
      <p:pic>
        <p:nvPicPr>
          <p:cNvPr id="115" name="Picture 4" descr="Picture 4"/>
          <p:cNvPicPr>
            <a:picLocks noChangeAspect="1"/>
          </p:cNvPicPr>
          <p:nvPr/>
        </p:nvPicPr>
        <p:blipFill>
          <a:blip r:embed="rId3"/>
          <a:stretch>
            <a:fillRect/>
          </a:stretch>
        </p:blipFill>
        <p:spPr>
          <a:xfrm>
            <a:off x="7391400" y="304800"/>
            <a:ext cx="1572324" cy="914400"/>
          </a:xfrm>
          <a:prstGeom prst="rect">
            <a:avLst/>
          </a:prstGeom>
          <a:ln w="12700">
            <a:miter lim="400000"/>
          </a:ln>
        </p:spPr>
      </p:pic>
      <p:sp>
        <p:nvSpPr>
          <p:cNvPr id="116" name="Title Text"/>
          <p:cNvSpPr txBox="1">
            <a:spLocks noGrp="1"/>
          </p:cNvSpPr>
          <p:nvPr>
            <p:ph type="title"/>
          </p:nvPr>
        </p:nvSpPr>
        <p:spPr>
          <a:xfrm>
            <a:off x="609600" y="304800"/>
            <a:ext cx="6773862" cy="1016000"/>
          </a:xfrm>
          <a:prstGeom prst="rect">
            <a:avLst/>
          </a:prstGeom>
        </p:spPr>
        <p:txBody>
          <a:bodyPr>
            <a:normAutofit/>
          </a:bodyPr>
          <a:lstStyle>
            <a:lvl1pPr algn="ctr"/>
          </a:lstStyle>
          <a:p>
            <a:r>
              <a:t>Title Text</a:t>
            </a:r>
          </a:p>
        </p:txBody>
      </p:sp>
      <p:sp>
        <p:nvSpPr>
          <p:cNvPr id="117" name="Body Level One…"/>
          <p:cNvSpPr txBox="1">
            <a:spLocks noGrp="1"/>
          </p:cNvSpPr>
          <p:nvPr>
            <p:ph type="body" sz="half" idx="1"/>
          </p:nvPr>
        </p:nvSpPr>
        <p:spPr>
          <a:xfrm>
            <a:off x="533400" y="1600200"/>
            <a:ext cx="3462338" cy="452596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_Custom Layout">
    <p:spTree>
      <p:nvGrpSpPr>
        <p:cNvPr id="1" name=""/>
        <p:cNvGrpSpPr/>
        <p:nvPr/>
      </p:nvGrpSpPr>
      <p:grpSpPr>
        <a:xfrm>
          <a:off x="0" y="0"/>
          <a:ext cx="0" cy="0"/>
          <a:chOff x="0" y="0"/>
          <a:chExt cx="0" cy="0"/>
        </a:xfrm>
      </p:grpSpPr>
      <p:sp>
        <p:nvSpPr>
          <p:cNvPr id="125" name="Title Text"/>
          <p:cNvSpPr txBox="1">
            <a:spLocks noGrp="1"/>
          </p:cNvSpPr>
          <p:nvPr>
            <p:ph type="title"/>
          </p:nvPr>
        </p:nvSpPr>
        <p:spPr>
          <a:xfrm>
            <a:off x="685800" y="1554480"/>
            <a:ext cx="7772400" cy="1371601"/>
          </a:xfrm>
          <a:prstGeom prst="rect">
            <a:avLst/>
          </a:prstGeom>
        </p:spPr>
        <p:txBody>
          <a:bodyPr>
            <a:normAutofit/>
          </a:bodyPr>
          <a:lstStyle>
            <a:lvl1pPr algn="ctr"/>
          </a:lstStyle>
          <a:p>
            <a:r>
              <a:t>Title Text</a:t>
            </a:r>
          </a:p>
        </p:txBody>
      </p:sp>
      <p:sp>
        <p:nvSpPr>
          <p:cNvPr id="126" name="Slide Number"/>
          <p:cNvSpPr txBox="1">
            <a:spLocks noGrp="1"/>
          </p:cNvSpPr>
          <p:nvPr>
            <p:ph type="sldNum" sz="quarter" idx="2"/>
          </p:nvPr>
        </p:nvSpPr>
        <p:spPr>
          <a:xfrm>
            <a:off x="4419600" y="6172200"/>
            <a:ext cx="21336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133" name="Rectangle 6"/>
          <p:cNvSpPr/>
          <p:nvPr/>
        </p:nvSpPr>
        <p:spPr>
          <a:xfrm>
            <a:off x="0" y="6172200"/>
            <a:ext cx="9144000" cy="685800"/>
          </a:xfrm>
          <a:prstGeom prst="rect">
            <a:avLst/>
          </a:prstGeom>
          <a:solidFill>
            <a:srgbClr val="CF641D"/>
          </a:solidFill>
          <a:ln w="12700">
            <a:miter lim="400000"/>
          </a:ln>
        </p:spPr>
        <p:txBody>
          <a:bodyPr lIns="45718" tIns="45718" rIns="45718" bIns="45718" anchor="ctr"/>
          <a:lstStyle/>
          <a:p>
            <a:pPr>
              <a:defRPr sz="2400">
                <a:solidFill>
                  <a:srgbClr val="62574A"/>
                </a:solidFill>
              </a:defRPr>
            </a:pPr>
            <a:endParaRPr/>
          </a:p>
        </p:txBody>
      </p:sp>
      <p:sp>
        <p:nvSpPr>
          <p:cNvPr id="134" name="Text Box 10"/>
          <p:cNvSpPr txBox="1"/>
          <p:nvPr/>
        </p:nvSpPr>
        <p:spPr>
          <a:xfrm>
            <a:off x="685799" y="228599"/>
            <a:ext cx="2094903" cy="2308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4" tIns="45714" rIns="45714" bIns="45714">
            <a:spAutoFit/>
          </a:bodyPr>
          <a:lstStyle/>
          <a:p>
            <a:pPr>
              <a:defRPr sz="800" b="1" spc="200">
                <a:solidFill>
                  <a:srgbClr val="62574A"/>
                </a:solidFill>
              </a:defRPr>
            </a:pPr>
            <a:r>
              <a:t>WELLNESS FOR BUSINESS</a:t>
            </a:r>
            <a:r>
              <a:rPr baseline="50000"/>
              <a:t> </a:t>
            </a:r>
            <a:r>
              <a:rPr baseline="60000"/>
              <a:t>®</a:t>
            </a:r>
          </a:p>
        </p:txBody>
      </p:sp>
      <p:pic>
        <p:nvPicPr>
          <p:cNvPr id="135" name="Picture 9" descr="Picture 9"/>
          <p:cNvPicPr>
            <a:picLocks noChangeAspect="1"/>
          </p:cNvPicPr>
          <p:nvPr/>
        </p:nvPicPr>
        <p:blipFill>
          <a:blip r:embed="rId2"/>
          <a:stretch>
            <a:fillRect/>
          </a:stretch>
        </p:blipFill>
        <p:spPr>
          <a:xfrm>
            <a:off x="685800" y="6477000"/>
            <a:ext cx="3105150" cy="158750"/>
          </a:xfrm>
          <a:prstGeom prst="rect">
            <a:avLst/>
          </a:prstGeom>
          <a:ln w="12700">
            <a:miter lim="400000"/>
          </a:ln>
        </p:spPr>
      </p:pic>
      <p:sp>
        <p:nvSpPr>
          <p:cNvPr id="136" name="Title Text"/>
          <p:cNvSpPr txBox="1">
            <a:spLocks noGrp="1"/>
          </p:cNvSpPr>
          <p:nvPr>
            <p:ph type="title"/>
          </p:nvPr>
        </p:nvSpPr>
        <p:spPr>
          <a:xfrm>
            <a:off x="685800" y="457200"/>
            <a:ext cx="7772400" cy="1371600"/>
          </a:xfrm>
          <a:prstGeom prst="rect">
            <a:avLst/>
          </a:prstGeom>
        </p:spPr>
        <p:txBody>
          <a:bodyPr lIns="45718" tIns="45718" rIns="45718" bIns="45718" anchor="b">
            <a:normAutofit/>
          </a:bodyPr>
          <a:lstStyle>
            <a:lvl1pPr defTabSz="914400">
              <a:lnSpc>
                <a:spcPct val="85000"/>
              </a:lnSpc>
              <a:defRPr sz="4400">
                <a:solidFill>
                  <a:srgbClr val="CF641D"/>
                </a:solidFill>
                <a:latin typeface="Garamond"/>
                <a:ea typeface="Garamond"/>
                <a:cs typeface="Garamond"/>
                <a:sym typeface="Garamond"/>
              </a:defRPr>
            </a:lvl1pPr>
          </a:lstStyle>
          <a:p>
            <a:r>
              <a:t>Title Text</a:t>
            </a:r>
          </a:p>
        </p:txBody>
      </p:sp>
      <p:sp>
        <p:nvSpPr>
          <p:cNvPr id="137" name="Body Level One…"/>
          <p:cNvSpPr txBox="1">
            <a:spLocks noGrp="1"/>
          </p:cNvSpPr>
          <p:nvPr>
            <p:ph type="body" sz="half" idx="1"/>
          </p:nvPr>
        </p:nvSpPr>
        <p:spPr>
          <a:xfrm>
            <a:off x="685800" y="2011677"/>
            <a:ext cx="3810000" cy="4023365"/>
          </a:xfrm>
          <a:prstGeom prst="rect">
            <a:avLst/>
          </a:prstGeom>
        </p:spPr>
        <p:txBody>
          <a:bodyPr lIns="45718" tIns="45718" rIns="45718" bIns="45718">
            <a:normAutofit/>
          </a:bodyPr>
          <a:lstStyle>
            <a:lvl1pPr marL="174625" indent="-174625" defTabSz="914400">
              <a:spcBef>
                <a:spcPts val="900"/>
              </a:spcBef>
              <a:buClr>
                <a:srgbClr val="CF641D"/>
              </a:buClr>
              <a:buFontTx/>
              <a:defRPr sz="1600">
                <a:solidFill>
                  <a:srgbClr val="62574A"/>
                </a:solidFill>
              </a:defRPr>
            </a:lvl1pPr>
            <a:lvl2pPr marL="541111" indent="-201386" defTabSz="914400">
              <a:spcBef>
                <a:spcPts val="900"/>
              </a:spcBef>
              <a:buClr>
                <a:srgbClr val="CF641D"/>
              </a:buClr>
              <a:buFontTx/>
              <a:defRPr sz="1600">
                <a:solidFill>
                  <a:srgbClr val="62574A"/>
                </a:solidFill>
              </a:defRPr>
            </a:lvl2pPr>
            <a:lvl3pPr marL="879247" indent="-188684" defTabSz="914400">
              <a:spcBef>
                <a:spcPts val="900"/>
              </a:spcBef>
              <a:buClr>
                <a:srgbClr val="CF641D"/>
              </a:buClr>
              <a:buFontTx/>
              <a:defRPr sz="1600">
                <a:solidFill>
                  <a:srgbClr val="62574A"/>
                </a:solidFill>
              </a:defRPr>
            </a:lvl3pPr>
            <a:lvl4pPr marL="1220787" indent="-190500" defTabSz="914400">
              <a:spcBef>
                <a:spcPts val="900"/>
              </a:spcBef>
              <a:buClr>
                <a:srgbClr val="CF641D"/>
              </a:buClr>
              <a:buFontTx/>
              <a:defRPr sz="1600">
                <a:solidFill>
                  <a:srgbClr val="62574A"/>
                </a:solidFill>
              </a:defRPr>
            </a:lvl4pPr>
            <a:lvl5pPr marL="1571169" indent="-199569" defTabSz="914400">
              <a:spcBef>
                <a:spcPts val="900"/>
              </a:spcBef>
              <a:buClr>
                <a:srgbClr val="CF641D"/>
              </a:buClr>
              <a:buFontTx/>
              <a:defRPr sz="1600">
                <a:solidFill>
                  <a:srgbClr val="62574A"/>
                </a:solidFill>
              </a:defRPr>
            </a:lvl5pPr>
          </a:lstStyle>
          <a:p>
            <a:r>
              <a:t>Body Level One</a:t>
            </a:r>
          </a:p>
          <a:p>
            <a:pPr lvl="1"/>
            <a:r>
              <a:t>Body Level Two</a:t>
            </a:r>
          </a:p>
          <a:p>
            <a:pPr lvl="2"/>
            <a:r>
              <a:t>Body Level Three</a:t>
            </a:r>
          </a:p>
          <a:p>
            <a:pPr lvl="3"/>
            <a:r>
              <a:t>Body Level Four</a:t>
            </a:r>
          </a:p>
          <a:p>
            <a:pPr lvl="4"/>
            <a:r>
              <a:t>Body Level Five</a:t>
            </a:r>
          </a:p>
        </p:txBody>
      </p:sp>
      <p:sp>
        <p:nvSpPr>
          <p:cNvPr id="138" name="Slide Number"/>
          <p:cNvSpPr txBox="1">
            <a:spLocks noGrp="1"/>
          </p:cNvSpPr>
          <p:nvPr>
            <p:ph type="sldNum" sz="quarter" idx="2"/>
          </p:nvPr>
        </p:nvSpPr>
        <p:spPr>
          <a:xfrm>
            <a:off x="8289005" y="6461125"/>
            <a:ext cx="245400" cy="226982"/>
          </a:xfrm>
          <a:prstGeom prst="rect">
            <a:avLst/>
          </a:prstGeom>
        </p:spPr>
        <p:txBody>
          <a:bodyPr lIns="45718" tIns="45718" rIns="45718" bIns="45718" anchor="t"/>
          <a:lstStyle>
            <a:lvl1pPr defTabSz="914400">
              <a:defRPr sz="1000">
                <a:solidFill>
                  <a:srgbClr val="FFFFFF"/>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145" name="Title Text"/>
          <p:cNvSpPr txBox="1">
            <a:spLocks noGrp="1"/>
          </p:cNvSpPr>
          <p:nvPr>
            <p:ph type="title"/>
          </p:nvPr>
        </p:nvSpPr>
        <p:spPr>
          <a:xfrm>
            <a:off x="457200" y="274638"/>
            <a:ext cx="8229600" cy="1143001"/>
          </a:xfrm>
          <a:prstGeom prst="rect">
            <a:avLst/>
          </a:prstGeom>
        </p:spPr>
        <p:txBody>
          <a:bodyPr lIns="45718" tIns="45718" rIns="45718" bIns="45718">
            <a:normAutofit/>
          </a:bodyPr>
          <a:lstStyle>
            <a:lvl1pPr algn="ctr" defTabSz="914400">
              <a:defRPr sz="4400">
                <a:solidFill>
                  <a:srgbClr val="000000"/>
                </a:solidFill>
                <a:latin typeface="+mn-lt"/>
                <a:ea typeface="+mn-ea"/>
                <a:cs typeface="+mn-cs"/>
                <a:sym typeface="Calibri"/>
              </a:defRPr>
            </a:lvl1pPr>
          </a:lstStyle>
          <a:p>
            <a:r>
              <a:t>Title Text</a:t>
            </a:r>
          </a:p>
        </p:txBody>
      </p:sp>
      <p:sp>
        <p:nvSpPr>
          <p:cNvPr id="146" name="Slide Number"/>
          <p:cNvSpPr txBox="1">
            <a:spLocks noGrp="1"/>
          </p:cNvSpPr>
          <p:nvPr>
            <p:ph type="sldNum" sz="quarter" idx="2"/>
          </p:nvPr>
        </p:nvSpPr>
        <p:spPr>
          <a:xfrm>
            <a:off x="8428182" y="6414762"/>
            <a:ext cx="258621" cy="248301"/>
          </a:xfrm>
          <a:prstGeom prst="rect">
            <a:avLst/>
          </a:prstGeom>
        </p:spPr>
        <p:txBody>
          <a:bodyPr lIns="45718" tIns="45718" rIns="45718" bIns="45718"/>
          <a:lstStyle>
            <a:lvl1pPr defTabSz="914400">
              <a:defRPr sz="1200">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53" name="Rectangle 6"/>
          <p:cNvSpPr/>
          <p:nvPr/>
        </p:nvSpPr>
        <p:spPr>
          <a:xfrm>
            <a:off x="0" y="6172200"/>
            <a:ext cx="9144000" cy="685800"/>
          </a:xfrm>
          <a:prstGeom prst="rect">
            <a:avLst/>
          </a:prstGeom>
          <a:solidFill>
            <a:srgbClr val="CF641D"/>
          </a:solidFill>
          <a:ln w="12700">
            <a:miter lim="400000"/>
          </a:ln>
        </p:spPr>
        <p:txBody>
          <a:bodyPr lIns="45718" tIns="45718" rIns="45718" bIns="45718" anchor="ctr"/>
          <a:lstStyle/>
          <a:p>
            <a:pPr>
              <a:defRPr sz="2400">
                <a:solidFill>
                  <a:srgbClr val="62574A"/>
                </a:solidFill>
              </a:defRPr>
            </a:pPr>
            <a:endParaRPr/>
          </a:p>
        </p:txBody>
      </p:sp>
      <p:sp>
        <p:nvSpPr>
          <p:cNvPr id="154" name="Text Box 10"/>
          <p:cNvSpPr txBox="1"/>
          <p:nvPr/>
        </p:nvSpPr>
        <p:spPr>
          <a:xfrm>
            <a:off x="685799" y="228599"/>
            <a:ext cx="2094903" cy="2308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4" tIns="45714" rIns="45714" bIns="45714">
            <a:spAutoFit/>
          </a:bodyPr>
          <a:lstStyle/>
          <a:p>
            <a:pPr>
              <a:defRPr sz="800" b="1" spc="200">
                <a:solidFill>
                  <a:srgbClr val="62574A"/>
                </a:solidFill>
              </a:defRPr>
            </a:pPr>
            <a:r>
              <a:t>WELLNESS FOR BUSINESS</a:t>
            </a:r>
            <a:r>
              <a:rPr baseline="50000"/>
              <a:t> </a:t>
            </a:r>
            <a:r>
              <a:rPr baseline="60000"/>
              <a:t>®</a:t>
            </a:r>
          </a:p>
        </p:txBody>
      </p:sp>
      <p:pic>
        <p:nvPicPr>
          <p:cNvPr id="155" name="Picture 9" descr="Picture 9"/>
          <p:cNvPicPr>
            <a:picLocks noChangeAspect="1"/>
          </p:cNvPicPr>
          <p:nvPr/>
        </p:nvPicPr>
        <p:blipFill>
          <a:blip r:embed="rId2"/>
          <a:stretch>
            <a:fillRect/>
          </a:stretch>
        </p:blipFill>
        <p:spPr>
          <a:xfrm>
            <a:off x="685800" y="6477000"/>
            <a:ext cx="3105150" cy="158750"/>
          </a:xfrm>
          <a:prstGeom prst="rect">
            <a:avLst/>
          </a:prstGeom>
          <a:ln w="12700">
            <a:miter lim="400000"/>
          </a:ln>
        </p:spPr>
      </p:pic>
      <p:sp>
        <p:nvSpPr>
          <p:cNvPr id="156" name="Slide Number"/>
          <p:cNvSpPr txBox="1">
            <a:spLocks noGrp="1"/>
          </p:cNvSpPr>
          <p:nvPr>
            <p:ph type="sldNum" sz="quarter" idx="2"/>
          </p:nvPr>
        </p:nvSpPr>
        <p:spPr>
          <a:xfrm>
            <a:off x="8289005" y="6461125"/>
            <a:ext cx="245400" cy="226982"/>
          </a:xfrm>
          <a:prstGeom prst="rect">
            <a:avLst/>
          </a:prstGeom>
        </p:spPr>
        <p:txBody>
          <a:bodyPr lIns="45718" tIns="45718" rIns="45718" bIns="45718" anchor="t"/>
          <a:lstStyle>
            <a:lvl1pPr defTabSz="914400">
              <a:defRPr sz="1000">
                <a:solidFill>
                  <a:srgbClr val="FFFFFF"/>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63" name="Rectangle 6"/>
          <p:cNvSpPr/>
          <p:nvPr/>
        </p:nvSpPr>
        <p:spPr>
          <a:xfrm>
            <a:off x="0" y="6172200"/>
            <a:ext cx="9144000" cy="685800"/>
          </a:xfrm>
          <a:prstGeom prst="rect">
            <a:avLst/>
          </a:prstGeom>
          <a:solidFill>
            <a:srgbClr val="CF641D"/>
          </a:solidFill>
          <a:ln w="12700">
            <a:miter lim="400000"/>
          </a:ln>
        </p:spPr>
        <p:txBody>
          <a:bodyPr lIns="45718" tIns="45718" rIns="45718" bIns="45718" anchor="ctr"/>
          <a:lstStyle/>
          <a:p>
            <a:pPr>
              <a:defRPr sz="2400">
                <a:solidFill>
                  <a:srgbClr val="62574A"/>
                </a:solidFill>
              </a:defRPr>
            </a:pPr>
            <a:endParaRPr/>
          </a:p>
        </p:txBody>
      </p:sp>
      <p:sp>
        <p:nvSpPr>
          <p:cNvPr id="164" name="Text Box 10"/>
          <p:cNvSpPr txBox="1"/>
          <p:nvPr/>
        </p:nvSpPr>
        <p:spPr>
          <a:xfrm>
            <a:off x="685799" y="228599"/>
            <a:ext cx="2094903" cy="2308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4" tIns="45714" rIns="45714" bIns="45714">
            <a:spAutoFit/>
          </a:bodyPr>
          <a:lstStyle/>
          <a:p>
            <a:pPr>
              <a:defRPr sz="800" b="1" spc="200">
                <a:solidFill>
                  <a:srgbClr val="62574A"/>
                </a:solidFill>
              </a:defRPr>
            </a:pPr>
            <a:r>
              <a:t>WELLNESS FOR BUSINESS</a:t>
            </a:r>
            <a:r>
              <a:rPr baseline="50000"/>
              <a:t> </a:t>
            </a:r>
            <a:r>
              <a:rPr baseline="60000"/>
              <a:t>®</a:t>
            </a:r>
          </a:p>
        </p:txBody>
      </p:sp>
      <p:pic>
        <p:nvPicPr>
          <p:cNvPr id="165" name="Picture 9" descr="Picture 9"/>
          <p:cNvPicPr>
            <a:picLocks noChangeAspect="1"/>
          </p:cNvPicPr>
          <p:nvPr/>
        </p:nvPicPr>
        <p:blipFill>
          <a:blip r:embed="rId2"/>
          <a:stretch>
            <a:fillRect/>
          </a:stretch>
        </p:blipFill>
        <p:spPr>
          <a:xfrm>
            <a:off x="685800" y="6477000"/>
            <a:ext cx="3105150" cy="158750"/>
          </a:xfrm>
          <a:prstGeom prst="rect">
            <a:avLst/>
          </a:prstGeom>
          <a:ln w="12700">
            <a:miter lim="400000"/>
          </a:ln>
        </p:spPr>
      </p:pic>
      <p:sp>
        <p:nvSpPr>
          <p:cNvPr id="166" name="Title Text"/>
          <p:cNvSpPr txBox="1">
            <a:spLocks noGrp="1"/>
          </p:cNvSpPr>
          <p:nvPr>
            <p:ph type="title"/>
          </p:nvPr>
        </p:nvSpPr>
        <p:spPr>
          <a:xfrm>
            <a:off x="685800" y="457200"/>
            <a:ext cx="7772400" cy="1371600"/>
          </a:xfrm>
          <a:prstGeom prst="rect">
            <a:avLst/>
          </a:prstGeom>
        </p:spPr>
        <p:txBody>
          <a:bodyPr lIns="45718" tIns="45718" rIns="45718" bIns="45718" anchor="b">
            <a:normAutofit/>
          </a:bodyPr>
          <a:lstStyle>
            <a:lvl1pPr defTabSz="914400">
              <a:lnSpc>
                <a:spcPct val="85000"/>
              </a:lnSpc>
              <a:defRPr sz="4400">
                <a:solidFill>
                  <a:srgbClr val="CF641D"/>
                </a:solidFill>
                <a:latin typeface="Garamond"/>
                <a:ea typeface="Garamond"/>
                <a:cs typeface="Garamond"/>
                <a:sym typeface="Garamond"/>
              </a:defRPr>
            </a:lvl1pPr>
          </a:lstStyle>
          <a:p>
            <a:r>
              <a:t>Title Text</a:t>
            </a:r>
          </a:p>
        </p:txBody>
      </p:sp>
      <p:sp>
        <p:nvSpPr>
          <p:cNvPr id="167" name="Body Level One…"/>
          <p:cNvSpPr txBox="1">
            <a:spLocks noGrp="1"/>
          </p:cNvSpPr>
          <p:nvPr>
            <p:ph type="body" idx="1"/>
          </p:nvPr>
        </p:nvSpPr>
        <p:spPr>
          <a:xfrm>
            <a:off x="685800" y="2011677"/>
            <a:ext cx="7772400" cy="4023365"/>
          </a:xfrm>
          <a:prstGeom prst="rect">
            <a:avLst/>
          </a:prstGeom>
        </p:spPr>
        <p:txBody>
          <a:bodyPr lIns="45718" tIns="45718" rIns="45718" bIns="45718">
            <a:normAutofit/>
          </a:bodyPr>
          <a:lstStyle>
            <a:lvl1pPr marL="174625" indent="-174625" defTabSz="914400">
              <a:spcBef>
                <a:spcPts val="900"/>
              </a:spcBef>
              <a:buClr>
                <a:srgbClr val="CF641D"/>
              </a:buClr>
              <a:buFontTx/>
              <a:defRPr sz="1600">
                <a:solidFill>
                  <a:srgbClr val="62574A"/>
                </a:solidFill>
              </a:defRPr>
            </a:lvl1pPr>
            <a:lvl2pPr marL="541111" indent="-201386" defTabSz="914400">
              <a:spcBef>
                <a:spcPts val="900"/>
              </a:spcBef>
              <a:buClr>
                <a:srgbClr val="CF641D"/>
              </a:buClr>
              <a:buFontTx/>
              <a:defRPr sz="1600">
                <a:solidFill>
                  <a:srgbClr val="62574A"/>
                </a:solidFill>
              </a:defRPr>
            </a:lvl2pPr>
            <a:lvl3pPr marL="879247" indent="-188684" defTabSz="914400">
              <a:spcBef>
                <a:spcPts val="900"/>
              </a:spcBef>
              <a:buClr>
                <a:srgbClr val="CF641D"/>
              </a:buClr>
              <a:buFontTx/>
              <a:defRPr sz="1600">
                <a:solidFill>
                  <a:srgbClr val="62574A"/>
                </a:solidFill>
              </a:defRPr>
            </a:lvl3pPr>
            <a:lvl4pPr marL="1220787" indent="-190500" defTabSz="914400">
              <a:spcBef>
                <a:spcPts val="900"/>
              </a:spcBef>
              <a:buClr>
                <a:srgbClr val="CF641D"/>
              </a:buClr>
              <a:buFontTx/>
              <a:defRPr sz="1600">
                <a:solidFill>
                  <a:srgbClr val="62574A"/>
                </a:solidFill>
              </a:defRPr>
            </a:lvl4pPr>
            <a:lvl5pPr marL="1571169" indent="-199569" defTabSz="914400">
              <a:spcBef>
                <a:spcPts val="900"/>
              </a:spcBef>
              <a:buClr>
                <a:srgbClr val="CF641D"/>
              </a:buClr>
              <a:buFontTx/>
              <a:defRPr sz="1600">
                <a:solidFill>
                  <a:srgbClr val="62574A"/>
                </a:solidFill>
              </a:defRPr>
            </a:lvl5pPr>
          </a:lstStyle>
          <a:p>
            <a:r>
              <a:t>Body Level One</a:t>
            </a:r>
          </a:p>
          <a:p>
            <a:pPr lvl="1"/>
            <a:r>
              <a:t>Body Level Two</a:t>
            </a:r>
          </a:p>
          <a:p>
            <a:pPr lvl="2"/>
            <a:r>
              <a:t>Body Level Three</a:t>
            </a:r>
          </a:p>
          <a:p>
            <a:pPr lvl="3"/>
            <a:r>
              <a:t>Body Level Four</a:t>
            </a:r>
          </a:p>
          <a:p>
            <a:pPr lvl="4"/>
            <a:r>
              <a:t>Body Level Five</a:t>
            </a:r>
          </a:p>
        </p:txBody>
      </p:sp>
      <p:sp>
        <p:nvSpPr>
          <p:cNvPr id="168" name="Slide Number"/>
          <p:cNvSpPr txBox="1">
            <a:spLocks noGrp="1"/>
          </p:cNvSpPr>
          <p:nvPr>
            <p:ph type="sldNum" sz="quarter" idx="2"/>
          </p:nvPr>
        </p:nvSpPr>
        <p:spPr>
          <a:xfrm>
            <a:off x="8289005" y="6461125"/>
            <a:ext cx="245400" cy="226982"/>
          </a:xfrm>
          <a:prstGeom prst="rect">
            <a:avLst/>
          </a:prstGeom>
        </p:spPr>
        <p:txBody>
          <a:bodyPr lIns="45718" tIns="45718" rIns="45718" bIns="45718" anchor="t"/>
          <a:lstStyle>
            <a:lvl1pPr defTabSz="914400">
              <a:defRPr sz="1000">
                <a:solidFill>
                  <a:srgbClr val="FFFFFF"/>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175" name="Rectangle 6"/>
          <p:cNvSpPr/>
          <p:nvPr/>
        </p:nvSpPr>
        <p:spPr>
          <a:xfrm>
            <a:off x="0" y="6172200"/>
            <a:ext cx="9144000" cy="685800"/>
          </a:xfrm>
          <a:prstGeom prst="rect">
            <a:avLst/>
          </a:prstGeom>
          <a:solidFill>
            <a:srgbClr val="CF641D"/>
          </a:solidFill>
          <a:ln w="12700">
            <a:miter lim="400000"/>
          </a:ln>
        </p:spPr>
        <p:txBody>
          <a:bodyPr lIns="45718" tIns="45718" rIns="45718" bIns="45718" anchor="ctr"/>
          <a:lstStyle/>
          <a:p>
            <a:pPr>
              <a:defRPr sz="2400">
                <a:solidFill>
                  <a:srgbClr val="62574A"/>
                </a:solidFill>
              </a:defRPr>
            </a:pPr>
            <a:endParaRPr/>
          </a:p>
        </p:txBody>
      </p:sp>
      <p:sp>
        <p:nvSpPr>
          <p:cNvPr id="176" name="Text Box 10"/>
          <p:cNvSpPr txBox="1"/>
          <p:nvPr/>
        </p:nvSpPr>
        <p:spPr>
          <a:xfrm>
            <a:off x="685799" y="228599"/>
            <a:ext cx="2094903" cy="2308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4" tIns="45714" rIns="45714" bIns="45714">
            <a:spAutoFit/>
          </a:bodyPr>
          <a:lstStyle/>
          <a:p>
            <a:pPr>
              <a:defRPr sz="800" b="1" spc="200">
                <a:solidFill>
                  <a:srgbClr val="62574A"/>
                </a:solidFill>
              </a:defRPr>
            </a:pPr>
            <a:r>
              <a:t>WELLNESS FOR BUSINESS</a:t>
            </a:r>
            <a:r>
              <a:rPr baseline="50000"/>
              <a:t> </a:t>
            </a:r>
            <a:r>
              <a:rPr baseline="60000"/>
              <a:t>®</a:t>
            </a:r>
          </a:p>
        </p:txBody>
      </p:sp>
      <p:pic>
        <p:nvPicPr>
          <p:cNvPr id="177" name="Picture 9" descr="Picture 9"/>
          <p:cNvPicPr>
            <a:picLocks noChangeAspect="1"/>
          </p:cNvPicPr>
          <p:nvPr/>
        </p:nvPicPr>
        <p:blipFill>
          <a:blip r:embed="rId2"/>
          <a:stretch>
            <a:fillRect/>
          </a:stretch>
        </p:blipFill>
        <p:spPr>
          <a:xfrm>
            <a:off x="685800" y="6477000"/>
            <a:ext cx="3105150" cy="158750"/>
          </a:xfrm>
          <a:prstGeom prst="rect">
            <a:avLst/>
          </a:prstGeom>
          <a:ln w="12700">
            <a:miter lim="400000"/>
          </a:ln>
        </p:spPr>
      </p:pic>
      <p:sp>
        <p:nvSpPr>
          <p:cNvPr id="178" name="Title Text"/>
          <p:cNvSpPr txBox="1">
            <a:spLocks noGrp="1"/>
          </p:cNvSpPr>
          <p:nvPr>
            <p:ph type="title"/>
          </p:nvPr>
        </p:nvSpPr>
        <p:spPr>
          <a:xfrm>
            <a:off x="685800" y="457200"/>
            <a:ext cx="7772400" cy="1371600"/>
          </a:xfrm>
          <a:prstGeom prst="rect">
            <a:avLst/>
          </a:prstGeom>
        </p:spPr>
        <p:txBody>
          <a:bodyPr lIns="45718" tIns="45718" rIns="45718" bIns="45718" anchor="b">
            <a:normAutofit/>
          </a:bodyPr>
          <a:lstStyle>
            <a:lvl1pPr defTabSz="914400">
              <a:lnSpc>
                <a:spcPct val="85000"/>
              </a:lnSpc>
              <a:defRPr sz="4400">
                <a:solidFill>
                  <a:srgbClr val="CF641D"/>
                </a:solidFill>
                <a:latin typeface="Garamond"/>
                <a:ea typeface="Garamond"/>
                <a:cs typeface="Garamond"/>
                <a:sym typeface="Garamond"/>
              </a:defRPr>
            </a:lvl1pPr>
          </a:lstStyle>
          <a:p>
            <a:r>
              <a:t>Title Text</a:t>
            </a:r>
          </a:p>
        </p:txBody>
      </p:sp>
      <p:sp>
        <p:nvSpPr>
          <p:cNvPr id="179" name="Slide Number"/>
          <p:cNvSpPr txBox="1">
            <a:spLocks noGrp="1"/>
          </p:cNvSpPr>
          <p:nvPr>
            <p:ph type="sldNum" sz="quarter" idx="2"/>
          </p:nvPr>
        </p:nvSpPr>
        <p:spPr>
          <a:xfrm>
            <a:off x="8289005" y="6461125"/>
            <a:ext cx="245400" cy="226982"/>
          </a:xfrm>
          <a:prstGeom prst="rect">
            <a:avLst/>
          </a:prstGeom>
        </p:spPr>
        <p:txBody>
          <a:bodyPr lIns="45718" tIns="45718" rIns="45718" bIns="45718" anchor="t"/>
          <a:lstStyle>
            <a:lvl1pPr defTabSz="914400">
              <a:defRPr sz="1000">
                <a:solidFill>
                  <a:srgbClr val="FFFFFF"/>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86" name="Rectangle 6"/>
          <p:cNvSpPr/>
          <p:nvPr/>
        </p:nvSpPr>
        <p:spPr>
          <a:xfrm>
            <a:off x="0" y="6172200"/>
            <a:ext cx="9144000" cy="685800"/>
          </a:xfrm>
          <a:prstGeom prst="rect">
            <a:avLst/>
          </a:prstGeom>
          <a:solidFill>
            <a:srgbClr val="CF641D"/>
          </a:solidFill>
          <a:ln w="12700">
            <a:miter lim="400000"/>
          </a:ln>
        </p:spPr>
        <p:txBody>
          <a:bodyPr lIns="45718" tIns="45718" rIns="45718" bIns="45718" anchor="ctr"/>
          <a:lstStyle/>
          <a:p>
            <a:pPr>
              <a:defRPr sz="2400">
                <a:solidFill>
                  <a:srgbClr val="62574A"/>
                </a:solidFill>
              </a:defRPr>
            </a:pPr>
            <a:endParaRPr/>
          </a:p>
        </p:txBody>
      </p:sp>
      <p:sp>
        <p:nvSpPr>
          <p:cNvPr id="187" name="Text Box 10"/>
          <p:cNvSpPr txBox="1"/>
          <p:nvPr/>
        </p:nvSpPr>
        <p:spPr>
          <a:xfrm>
            <a:off x="685799" y="228599"/>
            <a:ext cx="2094903" cy="2308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4" tIns="45714" rIns="45714" bIns="45714">
            <a:spAutoFit/>
          </a:bodyPr>
          <a:lstStyle/>
          <a:p>
            <a:pPr>
              <a:defRPr sz="800" b="1" spc="200">
                <a:solidFill>
                  <a:srgbClr val="62574A"/>
                </a:solidFill>
              </a:defRPr>
            </a:pPr>
            <a:r>
              <a:t>WELLNESS FOR BUSINESS</a:t>
            </a:r>
            <a:r>
              <a:rPr baseline="50000"/>
              <a:t> </a:t>
            </a:r>
            <a:r>
              <a:rPr baseline="60000"/>
              <a:t>®</a:t>
            </a:r>
          </a:p>
        </p:txBody>
      </p:sp>
      <p:pic>
        <p:nvPicPr>
          <p:cNvPr id="188" name="Picture 9" descr="Picture 9"/>
          <p:cNvPicPr>
            <a:picLocks noChangeAspect="1"/>
          </p:cNvPicPr>
          <p:nvPr/>
        </p:nvPicPr>
        <p:blipFill>
          <a:blip r:embed="rId2"/>
          <a:stretch>
            <a:fillRect/>
          </a:stretch>
        </p:blipFill>
        <p:spPr>
          <a:xfrm>
            <a:off x="685800" y="6477000"/>
            <a:ext cx="3105150" cy="158750"/>
          </a:xfrm>
          <a:prstGeom prst="rect">
            <a:avLst/>
          </a:prstGeom>
          <a:ln w="12700">
            <a:miter lim="400000"/>
          </a:ln>
        </p:spPr>
      </p:pic>
      <p:sp>
        <p:nvSpPr>
          <p:cNvPr id="189" name="Title Text"/>
          <p:cNvSpPr txBox="1">
            <a:spLocks noGrp="1"/>
          </p:cNvSpPr>
          <p:nvPr>
            <p:ph type="title"/>
          </p:nvPr>
        </p:nvSpPr>
        <p:spPr>
          <a:xfrm>
            <a:off x="685800" y="457200"/>
            <a:ext cx="7772400" cy="1371600"/>
          </a:xfrm>
          <a:prstGeom prst="rect">
            <a:avLst/>
          </a:prstGeom>
        </p:spPr>
        <p:txBody>
          <a:bodyPr lIns="45718" tIns="45718" rIns="45718" bIns="45718" anchor="b">
            <a:normAutofit/>
          </a:bodyPr>
          <a:lstStyle>
            <a:lvl1pPr defTabSz="914400">
              <a:lnSpc>
                <a:spcPct val="85000"/>
              </a:lnSpc>
              <a:defRPr sz="4400">
                <a:solidFill>
                  <a:srgbClr val="CF641D"/>
                </a:solidFill>
                <a:latin typeface="Garamond"/>
                <a:ea typeface="Garamond"/>
                <a:cs typeface="Garamond"/>
                <a:sym typeface="Garamond"/>
              </a:defRPr>
            </a:lvl1pPr>
          </a:lstStyle>
          <a:p>
            <a:r>
              <a:t>Title Text</a:t>
            </a:r>
          </a:p>
        </p:txBody>
      </p:sp>
      <p:sp>
        <p:nvSpPr>
          <p:cNvPr id="190" name="Body Level One…"/>
          <p:cNvSpPr txBox="1">
            <a:spLocks noGrp="1"/>
          </p:cNvSpPr>
          <p:nvPr>
            <p:ph type="body" idx="1"/>
          </p:nvPr>
        </p:nvSpPr>
        <p:spPr>
          <a:xfrm>
            <a:off x="685800" y="2011677"/>
            <a:ext cx="7772400" cy="4023365"/>
          </a:xfrm>
          <a:prstGeom prst="rect">
            <a:avLst/>
          </a:prstGeom>
        </p:spPr>
        <p:txBody>
          <a:bodyPr lIns="45718" tIns="45718" rIns="45718" bIns="45718">
            <a:normAutofit/>
          </a:bodyPr>
          <a:lstStyle>
            <a:lvl1pPr marL="174625" indent="-174625" defTabSz="914400">
              <a:spcBef>
                <a:spcPts val="900"/>
              </a:spcBef>
              <a:buClr>
                <a:srgbClr val="CF641D"/>
              </a:buClr>
              <a:buFontTx/>
              <a:defRPr sz="1600">
                <a:solidFill>
                  <a:srgbClr val="62574A"/>
                </a:solidFill>
              </a:defRPr>
            </a:lvl1pPr>
            <a:lvl2pPr marL="541111" indent="-201386" defTabSz="914400">
              <a:spcBef>
                <a:spcPts val="900"/>
              </a:spcBef>
              <a:buClr>
                <a:srgbClr val="CF641D"/>
              </a:buClr>
              <a:buFontTx/>
              <a:defRPr sz="1600">
                <a:solidFill>
                  <a:srgbClr val="62574A"/>
                </a:solidFill>
              </a:defRPr>
            </a:lvl2pPr>
            <a:lvl3pPr marL="879247" indent="-188684" defTabSz="914400">
              <a:spcBef>
                <a:spcPts val="900"/>
              </a:spcBef>
              <a:buClr>
                <a:srgbClr val="CF641D"/>
              </a:buClr>
              <a:buFontTx/>
              <a:defRPr sz="1600">
                <a:solidFill>
                  <a:srgbClr val="62574A"/>
                </a:solidFill>
              </a:defRPr>
            </a:lvl3pPr>
            <a:lvl4pPr marL="1220787" indent="-190500" defTabSz="914400">
              <a:spcBef>
                <a:spcPts val="900"/>
              </a:spcBef>
              <a:buClr>
                <a:srgbClr val="CF641D"/>
              </a:buClr>
              <a:buFontTx/>
              <a:defRPr sz="1600">
                <a:solidFill>
                  <a:srgbClr val="62574A"/>
                </a:solidFill>
              </a:defRPr>
            </a:lvl4pPr>
            <a:lvl5pPr marL="1571169" indent="-199569" defTabSz="914400">
              <a:spcBef>
                <a:spcPts val="900"/>
              </a:spcBef>
              <a:buClr>
                <a:srgbClr val="CF641D"/>
              </a:buClr>
              <a:buFontTx/>
              <a:defRPr sz="1600">
                <a:solidFill>
                  <a:srgbClr val="62574A"/>
                </a:solidFill>
              </a:defRPr>
            </a:lvl5pPr>
          </a:lstStyle>
          <a:p>
            <a:r>
              <a:t>Body Level One</a:t>
            </a:r>
          </a:p>
          <a:p>
            <a:pPr lvl="1"/>
            <a:r>
              <a:t>Body Level Two</a:t>
            </a:r>
          </a:p>
          <a:p>
            <a:pPr lvl="2"/>
            <a:r>
              <a:t>Body Level Three</a:t>
            </a:r>
          </a:p>
          <a:p>
            <a:pPr lvl="3"/>
            <a:r>
              <a:t>Body Level Four</a:t>
            </a:r>
          </a:p>
          <a:p>
            <a:pPr lvl="4"/>
            <a:r>
              <a:t>Body Level Five</a:t>
            </a:r>
          </a:p>
        </p:txBody>
      </p:sp>
      <p:sp>
        <p:nvSpPr>
          <p:cNvPr id="191" name="Slide Number"/>
          <p:cNvSpPr txBox="1">
            <a:spLocks noGrp="1"/>
          </p:cNvSpPr>
          <p:nvPr>
            <p:ph type="sldNum" sz="quarter" idx="2"/>
          </p:nvPr>
        </p:nvSpPr>
        <p:spPr>
          <a:xfrm>
            <a:off x="8289005" y="6461125"/>
            <a:ext cx="245400" cy="226982"/>
          </a:xfrm>
          <a:prstGeom prst="rect">
            <a:avLst/>
          </a:prstGeom>
        </p:spPr>
        <p:txBody>
          <a:bodyPr lIns="45718" tIns="45718" rIns="45718" bIns="45718" anchor="t"/>
          <a:lstStyle>
            <a:lvl1pPr defTabSz="914400">
              <a:defRPr sz="1000">
                <a:solidFill>
                  <a:srgbClr val="FFFFFF"/>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98" name="Title Text"/>
          <p:cNvSpPr txBox="1">
            <a:spLocks noGrp="1"/>
          </p:cNvSpPr>
          <p:nvPr>
            <p:ph type="title"/>
          </p:nvPr>
        </p:nvSpPr>
        <p:spPr>
          <a:xfrm>
            <a:off x="685800" y="1554480"/>
            <a:ext cx="7772400" cy="1371601"/>
          </a:xfrm>
          <a:prstGeom prst="rect">
            <a:avLst/>
          </a:prstGeom>
        </p:spPr>
        <p:txBody>
          <a:bodyPr lIns="45718" tIns="45718" rIns="45718" bIns="45718" anchor="b">
            <a:normAutofit/>
          </a:bodyPr>
          <a:lstStyle>
            <a:lvl1pPr algn="ctr" defTabSz="914400">
              <a:lnSpc>
                <a:spcPct val="85000"/>
              </a:lnSpc>
              <a:defRPr sz="4400">
                <a:solidFill>
                  <a:srgbClr val="CF641D"/>
                </a:solidFill>
                <a:latin typeface="Garamond"/>
                <a:ea typeface="Garamond"/>
                <a:cs typeface="Garamond"/>
                <a:sym typeface="Garamond"/>
              </a:defRPr>
            </a:lvl1pPr>
          </a:lstStyle>
          <a:p>
            <a:r>
              <a:t>Title Text</a:t>
            </a:r>
          </a:p>
        </p:txBody>
      </p:sp>
      <p:sp>
        <p:nvSpPr>
          <p:cNvPr id="199" name="Body Level One…"/>
          <p:cNvSpPr txBox="1">
            <a:spLocks noGrp="1"/>
          </p:cNvSpPr>
          <p:nvPr>
            <p:ph type="body" sz="quarter" idx="1"/>
          </p:nvPr>
        </p:nvSpPr>
        <p:spPr>
          <a:xfrm>
            <a:off x="1371600" y="3017520"/>
            <a:ext cx="6400800" cy="990606"/>
          </a:xfrm>
          <a:prstGeom prst="rect">
            <a:avLst/>
          </a:prstGeom>
        </p:spPr>
        <p:txBody>
          <a:bodyPr lIns="45718" tIns="45718" rIns="45718" bIns="45718">
            <a:normAutofit/>
          </a:bodyPr>
          <a:lstStyle>
            <a:lvl1pPr marL="0" indent="0" algn="ctr" defTabSz="914400">
              <a:spcBef>
                <a:spcPts val="1400"/>
              </a:spcBef>
              <a:buSzTx/>
              <a:buFontTx/>
              <a:buNone/>
              <a:defRPr sz="2400">
                <a:solidFill>
                  <a:srgbClr val="62574A"/>
                </a:solidFill>
              </a:defRPr>
            </a:lvl1pPr>
            <a:lvl2pPr marL="641802" indent="-302078" algn="ctr" defTabSz="914400">
              <a:spcBef>
                <a:spcPts val="1400"/>
              </a:spcBef>
              <a:buFontTx/>
              <a:defRPr sz="2400">
                <a:solidFill>
                  <a:srgbClr val="62574A"/>
                </a:solidFill>
              </a:defRPr>
            </a:lvl2pPr>
            <a:lvl3pPr marL="973589" indent="-283027" algn="ctr" defTabSz="914400">
              <a:spcBef>
                <a:spcPts val="1400"/>
              </a:spcBef>
              <a:buFontTx/>
              <a:defRPr sz="2400">
                <a:solidFill>
                  <a:srgbClr val="62574A"/>
                </a:solidFill>
              </a:defRPr>
            </a:lvl3pPr>
            <a:lvl4pPr marL="1316037" indent="-285750" algn="ctr" defTabSz="914400">
              <a:spcBef>
                <a:spcPts val="1400"/>
              </a:spcBef>
              <a:buFontTx/>
              <a:defRPr sz="2400">
                <a:solidFill>
                  <a:srgbClr val="62574A"/>
                </a:solidFill>
              </a:defRPr>
            </a:lvl4pPr>
            <a:lvl5pPr marL="1670954" indent="-299357" algn="ctr" defTabSz="914400">
              <a:spcBef>
                <a:spcPts val="1400"/>
              </a:spcBef>
              <a:buFontTx/>
              <a:defRPr sz="2400">
                <a:solidFill>
                  <a:srgbClr val="62574A"/>
                </a:solidFill>
              </a:defRPr>
            </a:lvl5pPr>
          </a:lstStyle>
          <a:p>
            <a:r>
              <a:t>Body Level One</a:t>
            </a:r>
          </a:p>
          <a:p>
            <a:pPr lvl="1"/>
            <a:r>
              <a:t>Body Level Two</a:t>
            </a:r>
          </a:p>
          <a:p>
            <a:pPr lvl="2"/>
            <a:r>
              <a:t>Body Level Three</a:t>
            </a:r>
          </a:p>
          <a:p>
            <a:pPr lvl="3"/>
            <a:r>
              <a:t>Body Level Four</a:t>
            </a:r>
          </a:p>
          <a:p>
            <a:pPr lvl="4"/>
            <a:r>
              <a:t>Body Level Five</a:t>
            </a:r>
          </a:p>
        </p:txBody>
      </p:sp>
      <p:pic>
        <p:nvPicPr>
          <p:cNvPr id="200" name="Picture 5" descr="Picture 5"/>
          <p:cNvPicPr>
            <a:picLocks noChangeAspect="1"/>
          </p:cNvPicPr>
          <p:nvPr/>
        </p:nvPicPr>
        <p:blipFill>
          <a:blip r:embed="rId2"/>
          <a:stretch>
            <a:fillRect/>
          </a:stretch>
        </p:blipFill>
        <p:spPr>
          <a:xfrm>
            <a:off x="2362200" y="5257800"/>
            <a:ext cx="4495800" cy="990600"/>
          </a:xfrm>
          <a:prstGeom prst="rect">
            <a:avLst/>
          </a:prstGeom>
          <a:ln w="12700">
            <a:miter lim="400000"/>
          </a:ln>
        </p:spPr>
      </p:pic>
      <p:sp>
        <p:nvSpPr>
          <p:cNvPr id="201" name="Slide Number"/>
          <p:cNvSpPr txBox="1">
            <a:spLocks noGrp="1"/>
          </p:cNvSpPr>
          <p:nvPr>
            <p:ph type="sldNum" sz="quarter" idx="2"/>
          </p:nvPr>
        </p:nvSpPr>
        <p:spPr>
          <a:xfrm>
            <a:off x="6279551" y="6224225"/>
            <a:ext cx="273652" cy="264251"/>
          </a:xfrm>
          <a:prstGeom prst="rect">
            <a:avLst/>
          </a:prstGeom>
        </p:spPr>
        <p:txBody>
          <a:bodyPr lIns="45718" tIns="45718" rIns="45718" bIns="45718"/>
          <a:lstStyle>
            <a:lvl1pPr defTabSz="914400">
              <a:defRPr sz="1200">
                <a:solidFill>
                  <a:srgbClr val="62574A"/>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CONTENT">
    <p:spTree>
      <p:nvGrpSpPr>
        <p:cNvPr id="1" name=""/>
        <p:cNvGrpSpPr/>
        <p:nvPr/>
      </p:nvGrpSpPr>
      <p:grpSpPr>
        <a:xfrm>
          <a:off x="0" y="0"/>
          <a:ext cx="0" cy="0"/>
          <a:chOff x="0" y="0"/>
          <a:chExt cx="0" cy="0"/>
        </a:xfrm>
      </p:grpSpPr>
      <p:pic>
        <p:nvPicPr>
          <p:cNvPr id="208" name="Bild 1" descr="Bild 1"/>
          <p:cNvPicPr>
            <a:picLocks noChangeAspect="1"/>
          </p:cNvPicPr>
          <p:nvPr/>
        </p:nvPicPr>
        <p:blipFill>
          <a:blip r:embed="rId2"/>
          <a:stretch>
            <a:fillRect/>
          </a:stretch>
        </p:blipFill>
        <p:spPr>
          <a:xfrm>
            <a:off x="713" y="0"/>
            <a:ext cx="9142573" cy="6858000"/>
          </a:xfrm>
          <a:prstGeom prst="rect">
            <a:avLst/>
          </a:prstGeom>
          <a:ln w="12700">
            <a:miter lim="400000"/>
          </a:ln>
        </p:spPr>
      </p:pic>
      <p:sp>
        <p:nvSpPr>
          <p:cNvPr id="209" name="Body Level One…"/>
          <p:cNvSpPr txBox="1">
            <a:spLocks noGrp="1"/>
          </p:cNvSpPr>
          <p:nvPr>
            <p:ph type="body" idx="1"/>
          </p:nvPr>
        </p:nvSpPr>
        <p:spPr>
          <a:xfrm>
            <a:off x="457200" y="1600200"/>
            <a:ext cx="8229600" cy="4525965"/>
          </a:xfrm>
          <a:prstGeom prst="rect">
            <a:avLst/>
          </a:prstGeom>
        </p:spPr>
        <p:txBody>
          <a:bodyPr lIns="45718" tIns="45718" rIns="45718" bIns="45718">
            <a:normAutofit/>
          </a:bodyPr>
          <a:lstStyle>
            <a:lvl1pPr marL="0" indent="0">
              <a:spcBef>
                <a:spcPts val="400"/>
              </a:spcBef>
              <a:buSzTx/>
              <a:buFontTx/>
              <a:buNone/>
              <a:defRPr sz="1800"/>
            </a:lvl1pPr>
            <a:lvl2pPr marL="0" indent="0">
              <a:spcBef>
                <a:spcPts val="400"/>
              </a:spcBef>
              <a:buSzTx/>
              <a:buFontTx/>
              <a:buNone/>
              <a:defRPr sz="1800"/>
            </a:lvl2pPr>
            <a:lvl3pPr marL="0" indent="0">
              <a:spcBef>
                <a:spcPts val="400"/>
              </a:spcBef>
              <a:buSzTx/>
              <a:buFontTx/>
              <a:buNone/>
              <a:defRPr sz="1800"/>
            </a:lvl3pPr>
            <a:lvl4pPr marL="0" indent="0">
              <a:spcBef>
                <a:spcPts val="400"/>
              </a:spcBef>
              <a:buSzTx/>
              <a:buFontTx/>
              <a:buNone/>
              <a:defRPr sz="1800"/>
            </a:lvl4pPr>
            <a:lvl5pPr marL="0" indent="0">
              <a:spcBef>
                <a:spcPts val="400"/>
              </a:spcBef>
              <a:buSzTx/>
              <a:buFontTx/>
              <a:buNone/>
              <a:defRPr sz="1800"/>
            </a:lvl5pPr>
          </a:lstStyle>
          <a:p>
            <a:r>
              <a:t>Body Level One</a:t>
            </a:r>
          </a:p>
          <a:p>
            <a:pPr lvl="1"/>
            <a:r>
              <a:t>Body Level Two</a:t>
            </a:r>
          </a:p>
          <a:p>
            <a:pPr lvl="2"/>
            <a:r>
              <a:t>Body Level Three</a:t>
            </a:r>
          </a:p>
          <a:p>
            <a:pPr lvl="3"/>
            <a:r>
              <a:t>Body Level Four</a:t>
            </a:r>
          </a:p>
          <a:p>
            <a:pPr lvl="4"/>
            <a:r>
              <a:t>Body Level Five</a:t>
            </a:r>
          </a:p>
        </p:txBody>
      </p:sp>
      <p:sp>
        <p:nvSpPr>
          <p:cNvPr id="210" name="Textplatzhalter 19"/>
          <p:cNvSpPr>
            <a:spLocks noGrp="1"/>
          </p:cNvSpPr>
          <p:nvPr>
            <p:ph type="body" sz="quarter" idx="21"/>
          </p:nvPr>
        </p:nvSpPr>
        <p:spPr>
          <a:xfrm>
            <a:off x="1420166" y="260519"/>
            <a:ext cx="7266634" cy="559931"/>
          </a:xfrm>
          <a:prstGeom prst="rect">
            <a:avLst/>
          </a:prstGeom>
        </p:spPr>
        <p:txBody>
          <a:bodyPr lIns="0" tIns="0" rIns="0" bIns="0">
            <a:normAutofit/>
          </a:bodyPr>
          <a:lstStyle/>
          <a:p>
            <a:pPr marL="0" indent="0">
              <a:spcBef>
                <a:spcPts val="400"/>
              </a:spcBef>
              <a:buSzTx/>
              <a:buFontTx/>
              <a:buNone/>
              <a:defRPr sz="1800"/>
            </a:pPr>
            <a:endParaRPr/>
          </a:p>
        </p:txBody>
      </p:sp>
      <p:sp>
        <p:nvSpPr>
          <p:cNvPr id="211" name="Slide Number"/>
          <p:cNvSpPr txBox="1">
            <a:spLocks noGrp="1"/>
          </p:cNvSpPr>
          <p:nvPr>
            <p:ph type="sldNum" sz="quarter" idx="2"/>
          </p:nvPr>
        </p:nvSpPr>
        <p:spPr>
          <a:xfrm>
            <a:off x="6294578" y="6232198"/>
            <a:ext cx="258623" cy="248304"/>
          </a:xfrm>
          <a:prstGeom prst="rect">
            <a:avLst/>
          </a:prstGeom>
        </p:spPr>
        <p:txBody>
          <a:bodyPr lIns="45718" tIns="45718" rIns="45718" bIns="45718"/>
          <a:lstStyle>
            <a:lvl1pPr>
              <a:defRPr sz="1200">
                <a:solidFill>
                  <a:srgbClr val="000000"/>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4" name="Title Text"/>
          <p:cNvSpPr txBox="1">
            <a:spLocks noGrp="1"/>
          </p:cNvSpPr>
          <p:nvPr>
            <p:ph type="title"/>
          </p:nvPr>
        </p:nvSpPr>
        <p:spPr>
          <a:xfrm>
            <a:off x="381000" y="254000"/>
            <a:ext cx="6981549" cy="1016000"/>
          </a:xfrm>
          <a:prstGeom prst="rect">
            <a:avLst/>
          </a:prstGeom>
        </p:spPr>
        <p:txBody>
          <a:bodyPr>
            <a:normAutofit/>
          </a:bodyPr>
          <a:lstStyle>
            <a:lvl1pPr algn="ctr"/>
          </a:lstStyle>
          <a:p>
            <a:r>
              <a:t>Title Text</a:t>
            </a:r>
          </a:p>
        </p:txBody>
      </p:sp>
      <p:sp>
        <p:nvSpPr>
          <p:cNvPr id="25" name="Body Level One…"/>
          <p:cNvSpPr txBox="1">
            <a:spLocks noGrp="1"/>
          </p:cNvSpPr>
          <p:nvPr>
            <p:ph type="body" idx="1"/>
          </p:nvPr>
        </p:nvSpPr>
        <p:spPr>
          <a:xfrm>
            <a:off x="381000" y="1600200"/>
            <a:ext cx="8382000" cy="452596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18" name="Rectangle 6"/>
          <p:cNvSpPr/>
          <p:nvPr/>
        </p:nvSpPr>
        <p:spPr>
          <a:xfrm>
            <a:off x="0" y="6172200"/>
            <a:ext cx="9144000" cy="685800"/>
          </a:xfrm>
          <a:prstGeom prst="rect">
            <a:avLst/>
          </a:prstGeom>
          <a:solidFill>
            <a:srgbClr val="CF641D"/>
          </a:solidFill>
          <a:ln w="12700">
            <a:miter lim="400000"/>
          </a:ln>
        </p:spPr>
        <p:txBody>
          <a:bodyPr lIns="45718" tIns="45718" rIns="45718" bIns="45718" anchor="ctr"/>
          <a:lstStyle/>
          <a:p>
            <a:pPr>
              <a:defRPr sz="2400">
                <a:solidFill>
                  <a:srgbClr val="62574A"/>
                </a:solidFill>
              </a:defRPr>
            </a:pPr>
            <a:endParaRPr/>
          </a:p>
        </p:txBody>
      </p:sp>
      <p:sp>
        <p:nvSpPr>
          <p:cNvPr id="219" name="Text Box 10"/>
          <p:cNvSpPr txBox="1"/>
          <p:nvPr/>
        </p:nvSpPr>
        <p:spPr>
          <a:xfrm>
            <a:off x="685799" y="228599"/>
            <a:ext cx="2094903" cy="2308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4" tIns="45714" rIns="45714" bIns="45714">
            <a:spAutoFit/>
          </a:bodyPr>
          <a:lstStyle/>
          <a:p>
            <a:pPr>
              <a:defRPr sz="800" b="1" spc="200">
                <a:solidFill>
                  <a:srgbClr val="62574A"/>
                </a:solidFill>
              </a:defRPr>
            </a:pPr>
            <a:r>
              <a:t>WELLNESS FOR BUSINESS</a:t>
            </a:r>
            <a:r>
              <a:rPr baseline="50000"/>
              <a:t> </a:t>
            </a:r>
            <a:r>
              <a:rPr baseline="60000"/>
              <a:t>®</a:t>
            </a:r>
          </a:p>
        </p:txBody>
      </p:sp>
      <p:pic>
        <p:nvPicPr>
          <p:cNvPr id="220" name="Picture 9" descr="Picture 9"/>
          <p:cNvPicPr>
            <a:picLocks noChangeAspect="1"/>
          </p:cNvPicPr>
          <p:nvPr/>
        </p:nvPicPr>
        <p:blipFill>
          <a:blip r:embed="rId2"/>
          <a:stretch>
            <a:fillRect/>
          </a:stretch>
        </p:blipFill>
        <p:spPr>
          <a:xfrm>
            <a:off x="685800" y="6477000"/>
            <a:ext cx="3105150" cy="158750"/>
          </a:xfrm>
          <a:prstGeom prst="rect">
            <a:avLst/>
          </a:prstGeom>
          <a:ln w="12700">
            <a:miter lim="400000"/>
          </a:ln>
        </p:spPr>
      </p:pic>
      <p:sp>
        <p:nvSpPr>
          <p:cNvPr id="221" name="Title Text"/>
          <p:cNvSpPr txBox="1">
            <a:spLocks noGrp="1"/>
          </p:cNvSpPr>
          <p:nvPr>
            <p:ph type="title"/>
          </p:nvPr>
        </p:nvSpPr>
        <p:spPr>
          <a:xfrm>
            <a:off x="685800" y="457200"/>
            <a:ext cx="7772400" cy="1371600"/>
          </a:xfrm>
          <a:prstGeom prst="rect">
            <a:avLst/>
          </a:prstGeom>
        </p:spPr>
        <p:txBody>
          <a:bodyPr lIns="45718" tIns="45718" rIns="45718" bIns="45718" anchor="b">
            <a:normAutofit/>
          </a:bodyPr>
          <a:lstStyle>
            <a:lvl1pPr defTabSz="914400">
              <a:lnSpc>
                <a:spcPct val="85000"/>
              </a:lnSpc>
              <a:defRPr sz="4400">
                <a:solidFill>
                  <a:srgbClr val="CF641D"/>
                </a:solidFill>
                <a:latin typeface="Garamond"/>
                <a:ea typeface="Garamond"/>
                <a:cs typeface="Garamond"/>
                <a:sym typeface="Garamond"/>
              </a:defRPr>
            </a:lvl1pPr>
          </a:lstStyle>
          <a:p>
            <a:r>
              <a:t>Title Text</a:t>
            </a:r>
          </a:p>
        </p:txBody>
      </p:sp>
      <p:sp>
        <p:nvSpPr>
          <p:cNvPr id="222" name="Body Level One…"/>
          <p:cNvSpPr txBox="1">
            <a:spLocks noGrp="1"/>
          </p:cNvSpPr>
          <p:nvPr>
            <p:ph type="body" idx="1"/>
          </p:nvPr>
        </p:nvSpPr>
        <p:spPr>
          <a:xfrm>
            <a:off x="685800" y="2011677"/>
            <a:ext cx="7772400" cy="4023365"/>
          </a:xfrm>
          <a:prstGeom prst="rect">
            <a:avLst/>
          </a:prstGeom>
        </p:spPr>
        <p:txBody>
          <a:bodyPr lIns="45718" tIns="45718" rIns="45718" bIns="45718">
            <a:normAutofit/>
          </a:bodyPr>
          <a:lstStyle>
            <a:lvl1pPr marL="174625" indent="-174625" defTabSz="914400">
              <a:spcBef>
                <a:spcPts val="900"/>
              </a:spcBef>
              <a:buClr>
                <a:srgbClr val="CF641D"/>
              </a:buClr>
              <a:buFontTx/>
              <a:defRPr sz="1600">
                <a:solidFill>
                  <a:srgbClr val="62574A"/>
                </a:solidFill>
              </a:defRPr>
            </a:lvl1pPr>
            <a:lvl2pPr marL="541111" indent="-201386" defTabSz="914400">
              <a:spcBef>
                <a:spcPts val="900"/>
              </a:spcBef>
              <a:buClr>
                <a:srgbClr val="CF641D"/>
              </a:buClr>
              <a:buFontTx/>
              <a:defRPr sz="1600">
                <a:solidFill>
                  <a:srgbClr val="62574A"/>
                </a:solidFill>
              </a:defRPr>
            </a:lvl2pPr>
            <a:lvl3pPr marL="879247" indent="-188684" defTabSz="914400">
              <a:spcBef>
                <a:spcPts val="900"/>
              </a:spcBef>
              <a:buClr>
                <a:srgbClr val="CF641D"/>
              </a:buClr>
              <a:buFontTx/>
              <a:defRPr sz="1600">
                <a:solidFill>
                  <a:srgbClr val="62574A"/>
                </a:solidFill>
              </a:defRPr>
            </a:lvl3pPr>
            <a:lvl4pPr marL="1220787" indent="-190500" defTabSz="914400">
              <a:spcBef>
                <a:spcPts val="900"/>
              </a:spcBef>
              <a:buClr>
                <a:srgbClr val="CF641D"/>
              </a:buClr>
              <a:buFontTx/>
              <a:defRPr sz="1600">
                <a:solidFill>
                  <a:srgbClr val="62574A"/>
                </a:solidFill>
              </a:defRPr>
            </a:lvl4pPr>
            <a:lvl5pPr marL="1571169" indent="-199569" defTabSz="914400">
              <a:spcBef>
                <a:spcPts val="900"/>
              </a:spcBef>
              <a:buClr>
                <a:srgbClr val="CF641D"/>
              </a:buClr>
              <a:buFontTx/>
              <a:defRPr sz="1600">
                <a:solidFill>
                  <a:srgbClr val="62574A"/>
                </a:solidFill>
              </a:defRPr>
            </a:lvl5pPr>
          </a:lstStyle>
          <a:p>
            <a:r>
              <a:t>Body Level One</a:t>
            </a:r>
          </a:p>
          <a:p>
            <a:pPr lvl="1"/>
            <a:r>
              <a:t>Body Level Two</a:t>
            </a:r>
          </a:p>
          <a:p>
            <a:pPr lvl="2"/>
            <a:r>
              <a:t>Body Level Three</a:t>
            </a:r>
          </a:p>
          <a:p>
            <a:pPr lvl="3"/>
            <a:r>
              <a:t>Body Level Four</a:t>
            </a:r>
          </a:p>
          <a:p>
            <a:pPr lvl="4"/>
            <a:r>
              <a:t>Body Level Five</a:t>
            </a:r>
          </a:p>
        </p:txBody>
      </p:sp>
      <p:sp>
        <p:nvSpPr>
          <p:cNvPr id="223" name="Slide Number"/>
          <p:cNvSpPr txBox="1">
            <a:spLocks noGrp="1"/>
          </p:cNvSpPr>
          <p:nvPr>
            <p:ph type="sldNum" sz="quarter" idx="2"/>
          </p:nvPr>
        </p:nvSpPr>
        <p:spPr>
          <a:xfrm>
            <a:off x="8289005" y="6461125"/>
            <a:ext cx="245400" cy="226982"/>
          </a:xfrm>
          <a:prstGeom prst="rect">
            <a:avLst/>
          </a:prstGeom>
        </p:spPr>
        <p:txBody>
          <a:bodyPr lIns="45718" tIns="45718" rIns="45718" bIns="45718" anchor="t"/>
          <a:lstStyle>
            <a:lvl1pPr defTabSz="914400">
              <a:defRPr sz="1000">
                <a:solidFill>
                  <a:srgbClr val="FFFFFF"/>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30" name="Rectangle 6"/>
          <p:cNvSpPr/>
          <p:nvPr/>
        </p:nvSpPr>
        <p:spPr>
          <a:xfrm>
            <a:off x="0" y="6172200"/>
            <a:ext cx="9144000" cy="685800"/>
          </a:xfrm>
          <a:prstGeom prst="rect">
            <a:avLst/>
          </a:prstGeom>
          <a:solidFill>
            <a:srgbClr val="CF641D"/>
          </a:solidFill>
          <a:ln w="12700">
            <a:miter lim="400000"/>
          </a:ln>
        </p:spPr>
        <p:txBody>
          <a:bodyPr lIns="45718" tIns="45718" rIns="45718" bIns="45718" anchor="ctr"/>
          <a:lstStyle/>
          <a:p>
            <a:pPr>
              <a:defRPr sz="2400">
                <a:solidFill>
                  <a:srgbClr val="62574A"/>
                </a:solidFill>
              </a:defRPr>
            </a:pPr>
            <a:endParaRPr/>
          </a:p>
        </p:txBody>
      </p:sp>
      <p:sp>
        <p:nvSpPr>
          <p:cNvPr id="231" name="Text Box 10"/>
          <p:cNvSpPr txBox="1"/>
          <p:nvPr/>
        </p:nvSpPr>
        <p:spPr>
          <a:xfrm>
            <a:off x="685799" y="228599"/>
            <a:ext cx="2094903" cy="2308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4" tIns="45714" rIns="45714" bIns="45714">
            <a:spAutoFit/>
          </a:bodyPr>
          <a:lstStyle/>
          <a:p>
            <a:pPr>
              <a:defRPr sz="800" b="1" spc="200">
                <a:solidFill>
                  <a:srgbClr val="62574A"/>
                </a:solidFill>
              </a:defRPr>
            </a:pPr>
            <a:r>
              <a:t>WELLNESS FOR BUSINESS</a:t>
            </a:r>
            <a:r>
              <a:rPr baseline="50000"/>
              <a:t> </a:t>
            </a:r>
            <a:r>
              <a:rPr baseline="60000"/>
              <a:t>®</a:t>
            </a:r>
          </a:p>
        </p:txBody>
      </p:sp>
      <p:pic>
        <p:nvPicPr>
          <p:cNvPr id="232" name="Picture 9" descr="Picture 9"/>
          <p:cNvPicPr>
            <a:picLocks noChangeAspect="1"/>
          </p:cNvPicPr>
          <p:nvPr/>
        </p:nvPicPr>
        <p:blipFill>
          <a:blip r:embed="rId2"/>
          <a:stretch>
            <a:fillRect/>
          </a:stretch>
        </p:blipFill>
        <p:spPr>
          <a:xfrm>
            <a:off x="685800" y="6477000"/>
            <a:ext cx="3105150" cy="158750"/>
          </a:xfrm>
          <a:prstGeom prst="rect">
            <a:avLst/>
          </a:prstGeom>
          <a:ln w="12700">
            <a:miter lim="400000"/>
          </a:ln>
        </p:spPr>
      </p:pic>
      <p:sp>
        <p:nvSpPr>
          <p:cNvPr id="233" name="Title Text"/>
          <p:cNvSpPr txBox="1">
            <a:spLocks noGrp="1"/>
          </p:cNvSpPr>
          <p:nvPr>
            <p:ph type="title"/>
          </p:nvPr>
        </p:nvSpPr>
        <p:spPr>
          <a:xfrm>
            <a:off x="685800" y="457200"/>
            <a:ext cx="7772400" cy="1371600"/>
          </a:xfrm>
          <a:prstGeom prst="rect">
            <a:avLst/>
          </a:prstGeom>
        </p:spPr>
        <p:txBody>
          <a:bodyPr lIns="45718" tIns="45718" rIns="45718" bIns="45718" anchor="b">
            <a:normAutofit/>
          </a:bodyPr>
          <a:lstStyle>
            <a:lvl1pPr defTabSz="914400">
              <a:lnSpc>
                <a:spcPct val="85000"/>
              </a:lnSpc>
              <a:defRPr sz="4400">
                <a:solidFill>
                  <a:srgbClr val="CF641D"/>
                </a:solidFill>
                <a:latin typeface="Garamond"/>
                <a:ea typeface="Garamond"/>
                <a:cs typeface="Garamond"/>
                <a:sym typeface="Garamond"/>
              </a:defRPr>
            </a:lvl1pPr>
          </a:lstStyle>
          <a:p>
            <a:r>
              <a:t>Title Text</a:t>
            </a:r>
          </a:p>
        </p:txBody>
      </p:sp>
      <p:sp>
        <p:nvSpPr>
          <p:cNvPr id="234" name="Body Level One…"/>
          <p:cNvSpPr txBox="1">
            <a:spLocks noGrp="1"/>
          </p:cNvSpPr>
          <p:nvPr>
            <p:ph type="body" idx="1"/>
          </p:nvPr>
        </p:nvSpPr>
        <p:spPr>
          <a:xfrm>
            <a:off x="685800" y="2011677"/>
            <a:ext cx="7772400" cy="4023365"/>
          </a:xfrm>
          <a:prstGeom prst="rect">
            <a:avLst/>
          </a:prstGeom>
        </p:spPr>
        <p:txBody>
          <a:bodyPr lIns="45718" tIns="45718" rIns="45718" bIns="45718">
            <a:normAutofit/>
          </a:bodyPr>
          <a:lstStyle>
            <a:lvl1pPr marL="174625" indent="-174625" defTabSz="914400">
              <a:spcBef>
                <a:spcPts val="900"/>
              </a:spcBef>
              <a:buClr>
                <a:srgbClr val="CF641D"/>
              </a:buClr>
              <a:buFontTx/>
              <a:defRPr sz="1600">
                <a:solidFill>
                  <a:srgbClr val="62574A"/>
                </a:solidFill>
              </a:defRPr>
            </a:lvl1pPr>
            <a:lvl2pPr marL="541111" indent="-201386" defTabSz="914400">
              <a:spcBef>
                <a:spcPts val="900"/>
              </a:spcBef>
              <a:buClr>
                <a:srgbClr val="CF641D"/>
              </a:buClr>
              <a:buFontTx/>
              <a:defRPr sz="1600">
                <a:solidFill>
                  <a:srgbClr val="62574A"/>
                </a:solidFill>
              </a:defRPr>
            </a:lvl2pPr>
            <a:lvl3pPr marL="879247" indent="-188684" defTabSz="914400">
              <a:spcBef>
                <a:spcPts val="900"/>
              </a:spcBef>
              <a:buClr>
                <a:srgbClr val="CF641D"/>
              </a:buClr>
              <a:buFontTx/>
              <a:defRPr sz="1600">
                <a:solidFill>
                  <a:srgbClr val="62574A"/>
                </a:solidFill>
              </a:defRPr>
            </a:lvl3pPr>
            <a:lvl4pPr marL="1220787" indent="-190500" defTabSz="914400">
              <a:spcBef>
                <a:spcPts val="900"/>
              </a:spcBef>
              <a:buClr>
                <a:srgbClr val="CF641D"/>
              </a:buClr>
              <a:buFontTx/>
              <a:defRPr sz="1600">
                <a:solidFill>
                  <a:srgbClr val="62574A"/>
                </a:solidFill>
              </a:defRPr>
            </a:lvl4pPr>
            <a:lvl5pPr marL="1571169" indent="-199569" defTabSz="914400">
              <a:spcBef>
                <a:spcPts val="900"/>
              </a:spcBef>
              <a:buClr>
                <a:srgbClr val="CF641D"/>
              </a:buClr>
              <a:buFontTx/>
              <a:defRPr sz="1600">
                <a:solidFill>
                  <a:srgbClr val="62574A"/>
                </a:solidFill>
              </a:defRPr>
            </a:lvl5pPr>
          </a:lstStyle>
          <a:p>
            <a:r>
              <a:t>Body Level One</a:t>
            </a:r>
          </a:p>
          <a:p>
            <a:pPr lvl="1"/>
            <a:r>
              <a:t>Body Level Two</a:t>
            </a:r>
          </a:p>
          <a:p>
            <a:pPr lvl="2"/>
            <a:r>
              <a:t>Body Level Three</a:t>
            </a:r>
          </a:p>
          <a:p>
            <a:pPr lvl="3"/>
            <a:r>
              <a:t>Body Level Four</a:t>
            </a:r>
          </a:p>
          <a:p>
            <a:pPr lvl="4"/>
            <a:r>
              <a:t>Body Level Five</a:t>
            </a:r>
          </a:p>
        </p:txBody>
      </p:sp>
      <p:sp>
        <p:nvSpPr>
          <p:cNvPr id="235" name="Slide Number"/>
          <p:cNvSpPr txBox="1">
            <a:spLocks noGrp="1"/>
          </p:cNvSpPr>
          <p:nvPr>
            <p:ph type="sldNum" sz="quarter" idx="2"/>
          </p:nvPr>
        </p:nvSpPr>
        <p:spPr>
          <a:xfrm>
            <a:off x="8289005" y="6461125"/>
            <a:ext cx="245400" cy="226982"/>
          </a:xfrm>
          <a:prstGeom prst="rect">
            <a:avLst/>
          </a:prstGeom>
        </p:spPr>
        <p:txBody>
          <a:bodyPr lIns="45718" tIns="45718" rIns="45718" bIns="45718" anchor="t"/>
          <a:lstStyle>
            <a:lvl1pPr defTabSz="914400">
              <a:defRPr sz="1000">
                <a:solidFill>
                  <a:srgbClr val="FFFFFF"/>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Basic Page">
    <p:spTree>
      <p:nvGrpSpPr>
        <p:cNvPr id="1" name=""/>
        <p:cNvGrpSpPr/>
        <p:nvPr/>
      </p:nvGrpSpPr>
      <p:grpSpPr>
        <a:xfrm>
          <a:off x="0" y="0"/>
          <a:ext cx="0" cy="0"/>
          <a:chOff x="0" y="0"/>
          <a:chExt cx="0" cy="0"/>
        </a:xfrm>
      </p:grpSpPr>
      <p:grpSp>
        <p:nvGrpSpPr>
          <p:cNvPr id="245" name="Google Shape;7;p5"/>
          <p:cNvGrpSpPr/>
          <p:nvPr/>
        </p:nvGrpSpPr>
        <p:grpSpPr>
          <a:xfrm>
            <a:off x="347661" y="5461356"/>
            <a:ext cx="8458204" cy="33341"/>
            <a:chOff x="0" y="0"/>
            <a:chExt cx="8458203" cy="33339"/>
          </a:xfrm>
        </p:grpSpPr>
        <p:sp>
          <p:nvSpPr>
            <p:cNvPr id="242" name="Google Shape;8;p5"/>
            <p:cNvSpPr/>
            <p:nvPr/>
          </p:nvSpPr>
          <p:spPr>
            <a:xfrm>
              <a:off x="-1" y="33339"/>
              <a:ext cx="8458204" cy="1"/>
            </a:xfrm>
            <a:prstGeom prst="line">
              <a:avLst/>
            </a:prstGeom>
            <a:noFill/>
            <a:ln w="3175" cap="flat">
              <a:solidFill>
                <a:srgbClr val="B1BEC5"/>
              </a:solidFill>
              <a:prstDash val="solid"/>
              <a:round/>
            </a:ln>
            <a:effectLst/>
          </p:spPr>
          <p:txBody>
            <a:bodyPr wrap="square" lIns="34289" tIns="34289" rIns="34289" bIns="34289" numCol="1" anchor="t">
              <a:noAutofit/>
            </a:bodyPr>
            <a:lstStyle/>
            <a:p>
              <a:pPr>
                <a:defRPr sz="1400">
                  <a:solidFill>
                    <a:srgbClr val="00253C"/>
                  </a:solidFill>
                  <a:latin typeface="+mj-lt"/>
                  <a:ea typeface="+mj-ea"/>
                  <a:cs typeface="+mj-cs"/>
                  <a:sym typeface="Helvetica"/>
                </a:defRPr>
              </a:pPr>
              <a:endParaRPr/>
            </a:p>
          </p:txBody>
        </p:sp>
        <p:sp>
          <p:nvSpPr>
            <p:cNvPr id="243" name="Google Shape;9;p5"/>
            <p:cNvSpPr/>
            <p:nvPr/>
          </p:nvSpPr>
          <p:spPr>
            <a:xfrm>
              <a:off x="-1" y="16669"/>
              <a:ext cx="8458204" cy="1"/>
            </a:xfrm>
            <a:prstGeom prst="line">
              <a:avLst/>
            </a:prstGeom>
            <a:noFill/>
            <a:ln w="3175" cap="flat">
              <a:solidFill>
                <a:srgbClr val="B1BEC5"/>
              </a:solidFill>
              <a:prstDash val="solid"/>
              <a:round/>
            </a:ln>
            <a:effectLst/>
          </p:spPr>
          <p:txBody>
            <a:bodyPr wrap="square" lIns="34289" tIns="34289" rIns="34289" bIns="34289" numCol="1" anchor="t">
              <a:noAutofit/>
            </a:bodyPr>
            <a:lstStyle/>
            <a:p>
              <a:pPr>
                <a:defRPr sz="1400">
                  <a:solidFill>
                    <a:srgbClr val="00253C"/>
                  </a:solidFill>
                  <a:latin typeface="+mj-lt"/>
                  <a:ea typeface="+mj-ea"/>
                  <a:cs typeface="+mj-cs"/>
                  <a:sym typeface="Helvetica"/>
                </a:defRPr>
              </a:pPr>
              <a:endParaRPr/>
            </a:p>
          </p:txBody>
        </p:sp>
        <p:sp>
          <p:nvSpPr>
            <p:cNvPr id="244" name="Google Shape;10;p5"/>
            <p:cNvSpPr/>
            <p:nvPr/>
          </p:nvSpPr>
          <p:spPr>
            <a:xfrm>
              <a:off x="-1" y="-1"/>
              <a:ext cx="8458204" cy="1"/>
            </a:xfrm>
            <a:prstGeom prst="line">
              <a:avLst/>
            </a:prstGeom>
            <a:noFill/>
            <a:ln w="3175" cap="flat">
              <a:solidFill>
                <a:srgbClr val="B1BEC5"/>
              </a:solidFill>
              <a:prstDash val="solid"/>
              <a:round/>
            </a:ln>
            <a:effectLst/>
          </p:spPr>
          <p:txBody>
            <a:bodyPr wrap="square" lIns="34289" tIns="34289" rIns="34289" bIns="34289" numCol="1" anchor="t">
              <a:noAutofit/>
            </a:bodyPr>
            <a:lstStyle/>
            <a:p>
              <a:pPr>
                <a:defRPr sz="1400">
                  <a:solidFill>
                    <a:srgbClr val="00253C"/>
                  </a:solidFill>
                  <a:latin typeface="+mj-lt"/>
                  <a:ea typeface="+mj-ea"/>
                  <a:cs typeface="+mj-cs"/>
                  <a:sym typeface="Helvetica"/>
                </a:defRPr>
              </a:pPr>
              <a:endParaRPr/>
            </a:p>
          </p:txBody>
        </p:sp>
      </p:grpSp>
      <p:pic>
        <p:nvPicPr>
          <p:cNvPr id="246" name="Google Shape;15;p5" descr="Google Shape;15;p5"/>
          <p:cNvPicPr>
            <a:picLocks noChangeAspect="1"/>
          </p:cNvPicPr>
          <p:nvPr/>
        </p:nvPicPr>
        <p:blipFill>
          <a:blip r:embed="rId2"/>
          <a:stretch>
            <a:fillRect/>
          </a:stretch>
        </p:blipFill>
        <p:spPr>
          <a:xfrm>
            <a:off x="6397480" y="5586216"/>
            <a:ext cx="2081612" cy="286632"/>
          </a:xfrm>
          <a:prstGeom prst="rect">
            <a:avLst/>
          </a:prstGeom>
          <a:ln w="12700">
            <a:miter lim="400000"/>
          </a:ln>
        </p:spPr>
      </p:pic>
      <p:sp>
        <p:nvSpPr>
          <p:cNvPr id="247" name="Body Level One…"/>
          <p:cNvSpPr txBox="1">
            <a:spLocks noGrp="1"/>
          </p:cNvSpPr>
          <p:nvPr>
            <p:ph type="body" idx="1"/>
          </p:nvPr>
        </p:nvSpPr>
        <p:spPr>
          <a:xfrm>
            <a:off x="347576" y="1771650"/>
            <a:ext cx="7256252" cy="3486152"/>
          </a:xfrm>
          <a:prstGeom prst="rect">
            <a:avLst/>
          </a:prstGeom>
          <a:effectLst>
            <a:reflection endPos="40000" dir="5400000" sy="-100000" algn="bl" rotWithShape="0"/>
          </a:effectLst>
        </p:spPr>
        <p:txBody>
          <a:bodyPr lIns="0" tIns="0" rIns="0" bIns="0">
            <a:normAutofit/>
          </a:bodyPr>
          <a:lstStyle>
            <a:lvl1pPr marL="441705" indent="-371855" defTabSz="914400">
              <a:lnSpc>
                <a:spcPct val="90000"/>
              </a:lnSpc>
              <a:spcBef>
                <a:spcPts val="1000"/>
              </a:spcBef>
              <a:buClr>
                <a:srgbClr val="00253C"/>
              </a:buClr>
              <a:buSzPts val="2400"/>
              <a:buChar char="–"/>
              <a:defRPr sz="2400">
                <a:solidFill>
                  <a:srgbClr val="00253C"/>
                </a:solidFill>
              </a:defRPr>
            </a:lvl1pPr>
            <a:lvl2pPr marL="985519" indent="-426719" defTabSz="914400">
              <a:lnSpc>
                <a:spcPct val="90000"/>
              </a:lnSpc>
              <a:spcBef>
                <a:spcPts val="1000"/>
              </a:spcBef>
              <a:buClr>
                <a:srgbClr val="00253C"/>
              </a:buClr>
              <a:buSzPts val="2400"/>
              <a:defRPr sz="2400">
                <a:solidFill>
                  <a:srgbClr val="00253C"/>
                </a:solidFill>
              </a:defRPr>
            </a:lvl2pPr>
            <a:lvl3pPr marL="1442719" indent="-426719" defTabSz="914400">
              <a:lnSpc>
                <a:spcPct val="90000"/>
              </a:lnSpc>
              <a:spcBef>
                <a:spcPts val="1000"/>
              </a:spcBef>
              <a:buClr>
                <a:srgbClr val="00253C"/>
              </a:buClr>
              <a:buSzPts val="2400"/>
              <a:buChar char="–"/>
              <a:defRPr sz="2400">
                <a:solidFill>
                  <a:srgbClr val="00253C"/>
                </a:solidFill>
              </a:defRPr>
            </a:lvl3pPr>
            <a:lvl4pPr marL="2023110" indent="-518160" defTabSz="914400">
              <a:lnSpc>
                <a:spcPct val="90000"/>
              </a:lnSpc>
              <a:spcBef>
                <a:spcPts val="1000"/>
              </a:spcBef>
              <a:buClr>
                <a:srgbClr val="00253C"/>
              </a:buClr>
              <a:buSzPts val="2400"/>
              <a:defRPr sz="2400">
                <a:solidFill>
                  <a:srgbClr val="00253C"/>
                </a:solidFill>
              </a:defRPr>
            </a:lvl4pPr>
            <a:lvl5pPr marL="2638713" indent="-651163" defTabSz="914400">
              <a:lnSpc>
                <a:spcPct val="90000"/>
              </a:lnSpc>
              <a:spcBef>
                <a:spcPts val="1000"/>
              </a:spcBef>
              <a:buClr>
                <a:srgbClr val="00253C"/>
              </a:buClr>
              <a:buSzPts val="2400"/>
              <a:buChar char="–"/>
              <a:defRPr sz="2400">
                <a:solidFill>
                  <a:srgbClr val="00253C"/>
                </a:solidFill>
              </a:defRPr>
            </a:lvl5pPr>
          </a:lstStyle>
          <a:p>
            <a:r>
              <a:t>Body Level One</a:t>
            </a:r>
          </a:p>
          <a:p>
            <a:pPr lvl="1"/>
            <a:r>
              <a:t>Body Level Two</a:t>
            </a:r>
          </a:p>
          <a:p>
            <a:pPr lvl="2"/>
            <a:r>
              <a:t>Body Level Three</a:t>
            </a:r>
          </a:p>
          <a:p>
            <a:pPr lvl="3"/>
            <a:r>
              <a:t>Body Level Four</a:t>
            </a:r>
          </a:p>
          <a:p>
            <a:pPr lvl="4"/>
            <a:r>
              <a:t>Body Level Five</a:t>
            </a:r>
          </a:p>
        </p:txBody>
      </p:sp>
      <p:sp>
        <p:nvSpPr>
          <p:cNvPr id="248" name="Google Shape;21;p7"/>
          <p:cNvSpPr/>
          <p:nvPr/>
        </p:nvSpPr>
        <p:spPr>
          <a:xfrm>
            <a:off x="347576" y="1657350"/>
            <a:ext cx="8458202" cy="0"/>
          </a:xfrm>
          <a:prstGeom prst="line">
            <a:avLst/>
          </a:prstGeom>
          <a:ln w="3175">
            <a:solidFill>
              <a:srgbClr val="B1BEC5"/>
            </a:solidFill>
          </a:ln>
        </p:spPr>
        <p:txBody>
          <a:bodyPr lIns="34289" tIns="34289" rIns="34289" bIns="34289"/>
          <a:lstStyle/>
          <a:p>
            <a:pPr>
              <a:defRPr sz="1400">
                <a:solidFill>
                  <a:srgbClr val="00253C"/>
                </a:solidFill>
                <a:latin typeface="+mj-lt"/>
                <a:ea typeface="+mj-ea"/>
                <a:cs typeface="+mj-cs"/>
                <a:sym typeface="Helvetica"/>
              </a:defRPr>
            </a:pPr>
            <a:endParaRPr/>
          </a:p>
        </p:txBody>
      </p:sp>
      <p:sp>
        <p:nvSpPr>
          <p:cNvPr id="249" name="Slide Number"/>
          <p:cNvSpPr txBox="1">
            <a:spLocks noGrp="1"/>
          </p:cNvSpPr>
          <p:nvPr>
            <p:ph type="sldNum" sz="quarter" idx="2"/>
          </p:nvPr>
        </p:nvSpPr>
        <p:spPr>
          <a:xfrm>
            <a:off x="8651901" y="5624183"/>
            <a:ext cx="153964" cy="135547"/>
          </a:xfrm>
          <a:prstGeom prst="rect">
            <a:avLst/>
          </a:prstGeom>
        </p:spPr>
        <p:txBody>
          <a:bodyPr lIns="0" tIns="0" rIns="0" bIns="0"/>
          <a:lstStyle>
            <a:lvl1pPr defTabSz="914400">
              <a:defRPr sz="1000">
                <a:solidFill>
                  <a:srgbClr val="00253C"/>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LE_AND_BODY_2">
    <p:spTree>
      <p:nvGrpSpPr>
        <p:cNvPr id="1" name=""/>
        <p:cNvGrpSpPr/>
        <p:nvPr/>
      </p:nvGrpSpPr>
      <p:grpSpPr>
        <a:xfrm>
          <a:off x="0" y="0"/>
          <a:ext cx="0" cy="0"/>
          <a:chOff x="0" y="0"/>
          <a:chExt cx="0" cy="0"/>
        </a:xfrm>
      </p:grpSpPr>
      <p:grpSp>
        <p:nvGrpSpPr>
          <p:cNvPr id="259" name="Google Shape;7;p5"/>
          <p:cNvGrpSpPr/>
          <p:nvPr/>
        </p:nvGrpSpPr>
        <p:grpSpPr>
          <a:xfrm>
            <a:off x="347661" y="5461356"/>
            <a:ext cx="8458204" cy="33341"/>
            <a:chOff x="0" y="0"/>
            <a:chExt cx="8458203" cy="33339"/>
          </a:xfrm>
        </p:grpSpPr>
        <p:sp>
          <p:nvSpPr>
            <p:cNvPr id="256" name="Google Shape;8;p5"/>
            <p:cNvSpPr/>
            <p:nvPr/>
          </p:nvSpPr>
          <p:spPr>
            <a:xfrm>
              <a:off x="-1" y="33339"/>
              <a:ext cx="8458204" cy="1"/>
            </a:xfrm>
            <a:prstGeom prst="line">
              <a:avLst/>
            </a:prstGeom>
            <a:noFill/>
            <a:ln w="3175" cap="flat">
              <a:solidFill>
                <a:srgbClr val="B1BEC5"/>
              </a:solidFill>
              <a:prstDash val="solid"/>
              <a:round/>
            </a:ln>
            <a:effectLst/>
          </p:spPr>
          <p:txBody>
            <a:bodyPr wrap="square" lIns="34289" tIns="34289" rIns="34289" bIns="34289" numCol="1" anchor="t">
              <a:noAutofit/>
            </a:bodyPr>
            <a:lstStyle/>
            <a:p>
              <a:pPr>
                <a:defRPr sz="1400">
                  <a:solidFill>
                    <a:srgbClr val="00253C"/>
                  </a:solidFill>
                  <a:latin typeface="+mj-lt"/>
                  <a:ea typeface="+mj-ea"/>
                  <a:cs typeface="+mj-cs"/>
                  <a:sym typeface="Helvetica"/>
                </a:defRPr>
              </a:pPr>
              <a:endParaRPr/>
            </a:p>
          </p:txBody>
        </p:sp>
        <p:sp>
          <p:nvSpPr>
            <p:cNvPr id="257" name="Google Shape;9;p5"/>
            <p:cNvSpPr/>
            <p:nvPr/>
          </p:nvSpPr>
          <p:spPr>
            <a:xfrm>
              <a:off x="-1" y="16669"/>
              <a:ext cx="8458204" cy="1"/>
            </a:xfrm>
            <a:prstGeom prst="line">
              <a:avLst/>
            </a:prstGeom>
            <a:noFill/>
            <a:ln w="3175" cap="flat">
              <a:solidFill>
                <a:srgbClr val="B1BEC5"/>
              </a:solidFill>
              <a:prstDash val="solid"/>
              <a:round/>
            </a:ln>
            <a:effectLst/>
          </p:spPr>
          <p:txBody>
            <a:bodyPr wrap="square" lIns="34289" tIns="34289" rIns="34289" bIns="34289" numCol="1" anchor="t">
              <a:noAutofit/>
            </a:bodyPr>
            <a:lstStyle/>
            <a:p>
              <a:pPr>
                <a:defRPr sz="1400">
                  <a:solidFill>
                    <a:srgbClr val="00253C"/>
                  </a:solidFill>
                  <a:latin typeface="+mj-lt"/>
                  <a:ea typeface="+mj-ea"/>
                  <a:cs typeface="+mj-cs"/>
                  <a:sym typeface="Helvetica"/>
                </a:defRPr>
              </a:pPr>
              <a:endParaRPr/>
            </a:p>
          </p:txBody>
        </p:sp>
        <p:sp>
          <p:nvSpPr>
            <p:cNvPr id="258" name="Google Shape;10;p5"/>
            <p:cNvSpPr/>
            <p:nvPr/>
          </p:nvSpPr>
          <p:spPr>
            <a:xfrm>
              <a:off x="-1" y="-1"/>
              <a:ext cx="8458204" cy="1"/>
            </a:xfrm>
            <a:prstGeom prst="line">
              <a:avLst/>
            </a:prstGeom>
            <a:noFill/>
            <a:ln w="3175" cap="flat">
              <a:solidFill>
                <a:srgbClr val="B1BEC5"/>
              </a:solidFill>
              <a:prstDash val="solid"/>
              <a:round/>
            </a:ln>
            <a:effectLst/>
          </p:spPr>
          <p:txBody>
            <a:bodyPr wrap="square" lIns="34289" tIns="34289" rIns="34289" bIns="34289" numCol="1" anchor="t">
              <a:noAutofit/>
            </a:bodyPr>
            <a:lstStyle/>
            <a:p>
              <a:pPr>
                <a:defRPr sz="1400">
                  <a:solidFill>
                    <a:srgbClr val="00253C"/>
                  </a:solidFill>
                  <a:latin typeface="+mj-lt"/>
                  <a:ea typeface="+mj-ea"/>
                  <a:cs typeface="+mj-cs"/>
                  <a:sym typeface="Helvetica"/>
                </a:defRPr>
              </a:pPr>
              <a:endParaRPr/>
            </a:p>
          </p:txBody>
        </p:sp>
      </p:grpSp>
      <p:pic>
        <p:nvPicPr>
          <p:cNvPr id="260" name="Google Shape;15;p5" descr="Google Shape;15;p5"/>
          <p:cNvPicPr>
            <a:picLocks noChangeAspect="1"/>
          </p:cNvPicPr>
          <p:nvPr/>
        </p:nvPicPr>
        <p:blipFill>
          <a:blip r:embed="rId2"/>
          <a:stretch>
            <a:fillRect/>
          </a:stretch>
        </p:blipFill>
        <p:spPr>
          <a:xfrm>
            <a:off x="6397480" y="5586216"/>
            <a:ext cx="2081612" cy="286632"/>
          </a:xfrm>
          <a:prstGeom prst="rect">
            <a:avLst/>
          </a:prstGeom>
          <a:ln w="12700">
            <a:miter lim="400000"/>
          </a:ln>
        </p:spPr>
      </p:pic>
      <p:sp>
        <p:nvSpPr>
          <p:cNvPr id="261" name="Google Shape;48;p14"/>
          <p:cNvSpPr/>
          <p:nvPr/>
        </p:nvSpPr>
        <p:spPr>
          <a:xfrm>
            <a:off x="347661" y="1657350"/>
            <a:ext cx="8458203" cy="0"/>
          </a:xfrm>
          <a:prstGeom prst="line">
            <a:avLst/>
          </a:prstGeom>
          <a:ln w="3175">
            <a:solidFill>
              <a:srgbClr val="B1BEC5"/>
            </a:solidFill>
          </a:ln>
        </p:spPr>
        <p:txBody>
          <a:bodyPr lIns="34289" tIns="34289" rIns="34289" bIns="34289"/>
          <a:lstStyle/>
          <a:p>
            <a:pPr>
              <a:defRPr sz="1400">
                <a:solidFill>
                  <a:srgbClr val="00253C"/>
                </a:solidFill>
                <a:latin typeface="+mj-lt"/>
                <a:ea typeface="+mj-ea"/>
                <a:cs typeface="+mj-cs"/>
                <a:sym typeface="Helvetica"/>
              </a:defRPr>
            </a:pPr>
            <a:endParaRPr/>
          </a:p>
        </p:txBody>
      </p:sp>
      <p:sp>
        <p:nvSpPr>
          <p:cNvPr id="262" name="Google Shape;51;p14"/>
          <p:cNvSpPr/>
          <p:nvPr/>
        </p:nvSpPr>
        <p:spPr>
          <a:xfrm>
            <a:off x="347662" y="5429248"/>
            <a:ext cx="8458201" cy="120603"/>
          </a:xfrm>
          <a:prstGeom prst="rect">
            <a:avLst/>
          </a:prstGeom>
          <a:solidFill>
            <a:srgbClr val="FFFFFF"/>
          </a:solidFill>
          <a:ln w="3175">
            <a:solidFill>
              <a:srgbClr val="FFFFFF"/>
            </a:solidFill>
            <a:miter/>
          </a:ln>
        </p:spPr>
        <p:txBody>
          <a:bodyPr lIns="0" tIns="0" rIns="0" bIns="0" anchor="ctr"/>
          <a:lstStyle/>
          <a:p>
            <a:pPr algn="ctr">
              <a:defRPr>
                <a:solidFill>
                  <a:srgbClr val="FFFFFF"/>
                </a:solidFill>
              </a:defRPr>
            </a:pPr>
            <a:endParaRPr/>
          </a:p>
        </p:txBody>
      </p:sp>
      <p:sp>
        <p:nvSpPr>
          <p:cNvPr id="263" name="Google Shape;52;p14"/>
          <p:cNvSpPr/>
          <p:nvPr/>
        </p:nvSpPr>
        <p:spPr>
          <a:xfrm>
            <a:off x="347662" y="1584318"/>
            <a:ext cx="8458201" cy="120603"/>
          </a:xfrm>
          <a:prstGeom prst="rect">
            <a:avLst/>
          </a:prstGeom>
          <a:solidFill>
            <a:srgbClr val="FFFFFF"/>
          </a:solidFill>
          <a:ln w="3175">
            <a:solidFill>
              <a:srgbClr val="FFFFFF"/>
            </a:solidFill>
            <a:miter/>
          </a:ln>
        </p:spPr>
        <p:txBody>
          <a:bodyPr lIns="0" tIns="0" rIns="0" bIns="0" anchor="ctr"/>
          <a:lstStyle/>
          <a:p>
            <a:pPr algn="ctr">
              <a:defRPr>
                <a:solidFill>
                  <a:srgbClr val="FFFFFF"/>
                </a:solidFill>
              </a:defRPr>
            </a:pPr>
            <a:endParaRPr/>
          </a:p>
        </p:txBody>
      </p:sp>
      <p:sp>
        <p:nvSpPr>
          <p:cNvPr id="264" name="Slide Number"/>
          <p:cNvSpPr txBox="1">
            <a:spLocks noGrp="1"/>
          </p:cNvSpPr>
          <p:nvPr>
            <p:ph type="sldNum" sz="quarter" idx="2"/>
          </p:nvPr>
        </p:nvSpPr>
        <p:spPr>
          <a:xfrm>
            <a:off x="8651901" y="5624183"/>
            <a:ext cx="153964" cy="135547"/>
          </a:xfrm>
          <a:prstGeom prst="rect">
            <a:avLst/>
          </a:prstGeom>
        </p:spPr>
        <p:txBody>
          <a:bodyPr lIns="0" tIns="0" rIns="0" bIns="0"/>
          <a:lstStyle>
            <a:lvl1pPr defTabSz="914400">
              <a:defRPr sz="1000">
                <a:solidFill>
                  <a:srgbClr val="00253C"/>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33" name="Picture 10" descr="Picture 10"/>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34" name="Rectangle 12"/>
          <p:cNvSpPr/>
          <p:nvPr/>
        </p:nvSpPr>
        <p:spPr>
          <a:xfrm>
            <a:off x="0" y="6721475"/>
            <a:ext cx="9156700" cy="149225"/>
          </a:xfrm>
          <a:prstGeom prst="rect">
            <a:avLst/>
          </a:prstGeom>
          <a:solidFill>
            <a:srgbClr val="1B79B3"/>
          </a:solidFill>
          <a:ln w="12700">
            <a:miter lim="400000"/>
          </a:ln>
        </p:spPr>
        <p:txBody>
          <a:bodyPr lIns="45719" rIns="45719" anchor="ctr"/>
          <a:lstStyle/>
          <a:p>
            <a:pPr algn="ctr" defTabSz="457200">
              <a:defRPr>
                <a:solidFill>
                  <a:srgbClr val="FFFFFF"/>
                </a:solidFill>
              </a:defRPr>
            </a:pPr>
            <a:endParaRPr/>
          </a:p>
        </p:txBody>
      </p:sp>
      <p:sp>
        <p:nvSpPr>
          <p:cNvPr id="35" name="TextBox 1"/>
          <p:cNvSpPr txBox="1"/>
          <p:nvPr/>
        </p:nvSpPr>
        <p:spPr>
          <a:xfrm>
            <a:off x="2941320" y="6282430"/>
            <a:ext cx="4328160" cy="226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000">
                <a:solidFill>
                  <a:srgbClr val="1B79B3"/>
                </a:solidFill>
              </a:defRPr>
            </a:lvl1pPr>
          </a:lstStyle>
          <a:p>
            <a:r>
              <a:t>PDA Education © 2014 Parenteral Drug Association</a:t>
            </a:r>
          </a:p>
        </p:txBody>
      </p:sp>
      <p:pic>
        <p:nvPicPr>
          <p:cNvPr id="36" name="Picture 4" descr="Picture 4"/>
          <p:cNvPicPr>
            <a:picLocks noChangeAspect="1"/>
          </p:cNvPicPr>
          <p:nvPr/>
        </p:nvPicPr>
        <p:blipFill>
          <a:blip r:embed="rId3"/>
          <a:stretch>
            <a:fillRect/>
          </a:stretch>
        </p:blipFill>
        <p:spPr>
          <a:xfrm>
            <a:off x="7391400" y="304800"/>
            <a:ext cx="1572324" cy="914400"/>
          </a:xfrm>
          <a:prstGeom prst="rect">
            <a:avLst/>
          </a:prstGeom>
          <a:ln w="12700">
            <a:miter lim="400000"/>
          </a:ln>
        </p:spPr>
      </p:pic>
      <p:sp>
        <p:nvSpPr>
          <p:cNvPr id="37" name="Title Text"/>
          <p:cNvSpPr txBox="1">
            <a:spLocks noGrp="1"/>
          </p:cNvSpPr>
          <p:nvPr>
            <p:ph type="title"/>
          </p:nvPr>
        </p:nvSpPr>
        <p:spPr>
          <a:xfrm>
            <a:off x="722312" y="4406900"/>
            <a:ext cx="7772401" cy="1362075"/>
          </a:xfrm>
          <a:prstGeom prst="rect">
            <a:avLst/>
          </a:prstGeom>
        </p:spPr>
        <p:txBody>
          <a:bodyPr anchor="t">
            <a:normAutofit/>
          </a:bodyPr>
          <a:lstStyle>
            <a:lvl1pPr>
              <a:defRPr sz="4000" b="1" cap="all"/>
            </a:lvl1pPr>
          </a:lstStyle>
          <a:p>
            <a:r>
              <a:t>Title Text</a:t>
            </a:r>
          </a:p>
        </p:txBody>
      </p:sp>
      <p:sp>
        <p:nvSpPr>
          <p:cNvPr id="3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6" name="Title Text"/>
          <p:cNvSpPr txBox="1">
            <a:spLocks noGrp="1"/>
          </p:cNvSpPr>
          <p:nvPr>
            <p:ph type="title"/>
          </p:nvPr>
        </p:nvSpPr>
        <p:spPr>
          <a:xfrm>
            <a:off x="457200" y="254000"/>
            <a:ext cx="6905349" cy="1016000"/>
          </a:xfrm>
          <a:prstGeom prst="rect">
            <a:avLst/>
          </a:prstGeom>
        </p:spPr>
        <p:txBody>
          <a:bodyPr>
            <a:normAutofit/>
          </a:bodyPr>
          <a:lstStyle>
            <a:lvl1pPr algn="ctr"/>
          </a:lstStyle>
          <a:p>
            <a:r>
              <a:t>Title Text</a:t>
            </a:r>
          </a:p>
        </p:txBody>
      </p:sp>
      <p:sp>
        <p:nvSpPr>
          <p:cNvPr id="47" name="Body Level One…"/>
          <p:cNvSpPr txBox="1">
            <a:spLocks noGrp="1"/>
          </p:cNvSpPr>
          <p:nvPr>
            <p:ph type="body" sz="half" idx="1"/>
          </p:nvPr>
        </p:nvSpPr>
        <p:spPr>
          <a:xfrm>
            <a:off x="457200" y="1600200"/>
            <a:ext cx="4038600" cy="452596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55" name="Picture 10" descr="Picture 10"/>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56" name="Rectangle 12"/>
          <p:cNvSpPr/>
          <p:nvPr/>
        </p:nvSpPr>
        <p:spPr>
          <a:xfrm>
            <a:off x="0" y="6721475"/>
            <a:ext cx="9156700" cy="149225"/>
          </a:xfrm>
          <a:prstGeom prst="rect">
            <a:avLst/>
          </a:prstGeom>
          <a:solidFill>
            <a:srgbClr val="1B79B3"/>
          </a:solidFill>
          <a:ln w="12700">
            <a:miter lim="400000"/>
          </a:ln>
        </p:spPr>
        <p:txBody>
          <a:bodyPr lIns="45719" rIns="45719" anchor="ctr"/>
          <a:lstStyle/>
          <a:p>
            <a:pPr algn="ctr" defTabSz="457200">
              <a:defRPr>
                <a:solidFill>
                  <a:srgbClr val="FFFFFF"/>
                </a:solidFill>
              </a:defRPr>
            </a:pPr>
            <a:endParaRPr/>
          </a:p>
        </p:txBody>
      </p:sp>
      <p:sp>
        <p:nvSpPr>
          <p:cNvPr id="57" name="TextBox 1"/>
          <p:cNvSpPr txBox="1"/>
          <p:nvPr/>
        </p:nvSpPr>
        <p:spPr>
          <a:xfrm>
            <a:off x="2941320" y="6282430"/>
            <a:ext cx="4328160" cy="226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000">
                <a:solidFill>
                  <a:srgbClr val="1B79B3"/>
                </a:solidFill>
              </a:defRPr>
            </a:lvl1pPr>
          </a:lstStyle>
          <a:p>
            <a:r>
              <a:t>PDA Education © 2014 Parenteral Drug Association</a:t>
            </a:r>
          </a:p>
        </p:txBody>
      </p:sp>
      <p:pic>
        <p:nvPicPr>
          <p:cNvPr id="58" name="Picture 4" descr="Picture 4"/>
          <p:cNvPicPr>
            <a:picLocks noChangeAspect="1"/>
          </p:cNvPicPr>
          <p:nvPr/>
        </p:nvPicPr>
        <p:blipFill>
          <a:blip r:embed="rId3"/>
          <a:stretch>
            <a:fillRect/>
          </a:stretch>
        </p:blipFill>
        <p:spPr>
          <a:xfrm>
            <a:off x="7391400" y="304800"/>
            <a:ext cx="1572324" cy="914400"/>
          </a:xfrm>
          <a:prstGeom prst="rect">
            <a:avLst/>
          </a:prstGeom>
          <a:ln w="12700">
            <a:miter lim="400000"/>
          </a:ln>
        </p:spPr>
      </p:pic>
      <p:sp>
        <p:nvSpPr>
          <p:cNvPr id="59" name="Title Text"/>
          <p:cNvSpPr txBox="1">
            <a:spLocks noGrp="1"/>
          </p:cNvSpPr>
          <p:nvPr>
            <p:ph type="title"/>
          </p:nvPr>
        </p:nvSpPr>
        <p:spPr>
          <a:xfrm>
            <a:off x="457200" y="254000"/>
            <a:ext cx="6969711" cy="1016000"/>
          </a:xfrm>
          <a:prstGeom prst="rect">
            <a:avLst/>
          </a:prstGeom>
        </p:spPr>
        <p:txBody>
          <a:bodyPr>
            <a:normAutofit/>
          </a:bodyPr>
          <a:lstStyle>
            <a:lvl1pPr algn="ctr"/>
          </a:lstStyle>
          <a:p>
            <a:r>
              <a:t>Title Text</a:t>
            </a:r>
          </a:p>
        </p:txBody>
      </p:sp>
      <p:sp>
        <p:nvSpPr>
          <p:cNvPr id="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FontTx/>
              <a:buNone/>
              <a:defRPr sz="2400" b="1"/>
            </a:pPr>
            <a:endParaRP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9" name="Title Text"/>
          <p:cNvSpPr txBox="1">
            <a:spLocks noGrp="1"/>
          </p:cNvSpPr>
          <p:nvPr>
            <p:ph type="title"/>
          </p:nvPr>
        </p:nvSpPr>
        <p:spPr>
          <a:xfrm>
            <a:off x="381000" y="254000"/>
            <a:ext cx="6981549" cy="1016000"/>
          </a:xfrm>
          <a:prstGeom prst="rect">
            <a:avLst/>
          </a:prstGeom>
        </p:spPr>
        <p:txBody>
          <a:bodyPr>
            <a:normAutofit/>
          </a:bodyPr>
          <a:lstStyle>
            <a:lvl1pPr algn="ctr"/>
          </a:lstStyle>
          <a:p>
            <a:r>
              <a:t>Title Text</a:t>
            </a:r>
          </a:p>
        </p:txBody>
      </p:sp>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pic>
        <p:nvPicPr>
          <p:cNvPr id="84" name="Picture 10" descr="Picture 10"/>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85" name="Rectangle 12"/>
          <p:cNvSpPr/>
          <p:nvPr/>
        </p:nvSpPr>
        <p:spPr>
          <a:xfrm>
            <a:off x="0" y="6721475"/>
            <a:ext cx="9156700" cy="149225"/>
          </a:xfrm>
          <a:prstGeom prst="rect">
            <a:avLst/>
          </a:prstGeom>
          <a:solidFill>
            <a:srgbClr val="1B79B3"/>
          </a:solidFill>
          <a:ln w="12700">
            <a:miter lim="400000"/>
          </a:ln>
        </p:spPr>
        <p:txBody>
          <a:bodyPr lIns="45719" rIns="45719" anchor="ctr"/>
          <a:lstStyle/>
          <a:p>
            <a:pPr algn="ctr" defTabSz="457200">
              <a:defRPr>
                <a:solidFill>
                  <a:srgbClr val="FFFFFF"/>
                </a:solidFill>
              </a:defRPr>
            </a:pPr>
            <a:endParaRPr/>
          </a:p>
        </p:txBody>
      </p:sp>
      <p:sp>
        <p:nvSpPr>
          <p:cNvPr id="86" name="TextBox 1"/>
          <p:cNvSpPr txBox="1"/>
          <p:nvPr/>
        </p:nvSpPr>
        <p:spPr>
          <a:xfrm>
            <a:off x="2941320" y="6282430"/>
            <a:ext cx="4328160" cy="226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000">
                <a:solidFill>
                  <a:srgbClr val="1B79B3"/>
                </a:solidFill>
              </a:defRPr>
            </a:lvl1pPr>
          </a:lstStyle>
          <a:p>
            <a:r>
              <a:t>PDA Education © 2014 Parenteral Drug Association</a:t>
            </a:r>
          </a:p>
        </p:txBody>
      </p:sp>
      <p:pic>
        <p:nvPicPr>
          <p:cNvPr id="87" name="Picture 4" descr="Picture 4"/>
          <p:cNvPicPr>
            <a:picLocks noChangeAspect="1"/>
          </p:cNvPicPr>
          <p:nvPr/>
        </p:nvPicPr>
        <p:blipFill>
          <a:blip r:embed="rId3"/>
          <a:stretch>
            <a:fillRect/>
          </a:stretch>
        </p:blipFill>
        <p:spPr>
          <a:xfrm>
            <a:off x="7391400" y="304800"/>
            <a:ext cx="1572324" cy="914400"/>
          </a:xfrm>
          <a:prstGeom prst="rect">
            <a:avLst/>
          </a:prstGeom>
          <a:ln w="12700">
            <a:miter lim="400000"/>
          </a:ln>
        </p:spPr>
      </p:pic>
      <p:sp>
        <p:nvSpPr>
          <p:cNvPr id="88" name="Title Text"/>
          <p:cNvSpPr txBox="1">
            <a:spLocks noGrp="1"/>
          </p:cNvSpPr>
          <p:nvPr>
            <p:ph type="title"/>
          </p:nvPr>
        </p:nvSpPr>
        <p:spPr>
          <a:xfrm>
            <a:off x="457200" y="273050"/>
            <a:ext cx="3008314" cy="1162050"/>
          </a:xfrm>
          <a:prstGeom prst="rect">
            <a:avLst/>
          </a:prstGeom>
        </p:spPr>
        <p:txBody>
          <a:bodyPr anchor="b">
            <a:normAutofit/>
          </a:bodyPr>
          <a:lstStyle>
            <a:lvl1pPr>
              <a:defRPr sz="2000" b="1"/>
            </a:lvl1pPr>
          </a:lstStyle>
          <a:p>
            <a:r>
              <a:t>Title Text</a:t>
            </a:r>
          </a:p>
        </p:txBody>
      </p:sp>
      <p:sp>
        <p:nvSpPr>
          <p:cNvPr id="89" name="Body Level One…"/>
          <p:cNvSpPr txBox="1">
            <a:spLocks noGrp="1"/>
          </p:cNvSpPr>
          <p:nvPr>
            <p:ph type="body" idx="1"/>
          </p:nvPr>
        </p:nvSpPr>
        <p:spPr>
          <a:xfrm>
            <a:off x="3575050" y="273050"/>
            <a:ext cx="5111750" cy="5853113"/>
          </a:xfrm>
          <a:prstGeom prst="rect">
            <a:avLst/>
          </a:prstGeom>
        </p:spPr>
        <p:txBody>
          <a:bodyPr>
            <a:normAutofit/>
          </a:bodyPr>
          <a:lstStyle>
            <a:lvl1pPr>
              <a:spcBef>
                <a:spcPts val="700"/>
              </a:spcBef>
              <a:defRPr sz="3200"/>
            </a:lvl1pPr>
            <a:lvl2pPr marL="783771" indent="-326571">
              <a:spcBef>
                <a:spcPts val="700"/>
              </a:spcBef>
              <a:defRPr sz="3200"/>
            </a:lvl2pPr>
            <a:lvl3pPr marL="1219200" indent="-304800">
              <a:spcBef>
                <a:spcPts val="700"/>
              </a:spcBef>
              <a:defRPr sz="3200"/>
            </a:lvl3pPr>
            <a:lvl4pPr marL="1737360" indent="-365760">
              <a:spcBef>
                <a:spcPts val="700"/>
              </a:spcBef>
              <a:defRPr sz="3200"/>
            </a:lvl4pPr>
            <a:lvl5pPr marL="2194560" indent="-365760">
              <a:spcBef>
                <a:spcPts val="700"/>
              </a:spcBef>
              <a:defRPr sz="3200"/>
            </a:lvl5pPr>
          </a:lstStyle>
          <a:p>
            <a:r>
              <a:t>Body Level One</a:t>
            </a:r>
          </a:p>
          <a:p>
            <a:pPr lvl="1"/>
            <a:r>
              <a:t>Body Level Two</a:t>
            </a:r>
          </a:p>
          <a:p>
            <a:pPr lvl="2"/>
            <a:r>
              <a:t>Body Level Three</a:t>
            </a:r>
          </a:p>
          <a:p>
            <a:pPr lvl="3"/>
            <a:r>
              <a:t>Body Level Four</a:t>
            </a:r>
          </a:p>
          <a:p>
            <a:pPr lvl="4"/>
            <a:r>
              <a:t>Body Level Five</a:t>
            </a:r>
          </a:p>
        </p:txBody>
      </p:sp>
      <p:sp>
        <p:nvSpPr>
          <p:cNvPr id="9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FontTx/>
              <a:buNone/>
              <a:defRPr sz="1400"/>
            </a:pPr>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pic>
        <p:nvPicPr>
          <p:cNvPr id="98" name="Picture 10" descr="Picture 10"/>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99" name="Rectangle 12"/>
          <p:cNvSpPr/>
          <p:nvPr/>
        </p:nvSpPr>
        <p:spPr>
          <a:xfrm>
            <a:off x="0" y="6721475"/>
            <a:ext cx="9156700" cy="149225"/>
          </a:xfrm>
          <a:prstGeom prst="rect">
            <a:avLst/>
          </a:prstGeom>
          <a:solidFill>
            <a:srgbClr val="1B79B3"/>
          </a:solidFill>
          <a:ln w="12700">
            <a:miter lim="400000"/>
          </a:ln>
        </p:spPr>
        <p:txBody>
          <a:bodyPr lIns="45719" rIns="45719" anchor="ctr"/>
          <a:lstStyle/>
          <a:p>
            <a:pPr algn="ctr" defTabSz="457200">
              <a:defRPr>
                <a:solidFill>
                  <a:srgbClr val="FFFFFF"/>
                </a:solidFill>
              </a:defRPr>
            </a:pPr>
            <a:endParaRPr/>
          </a:p>
        </p:txBody>
      </p:sp>
      <p:sp>
        <p:nvSpPr>
          <p:cNvPr id="100" name="TextBox 1"/>
          <p:cNvSpPr txBox="1"/>
          <p:nvPr/>
        </p:nvSpPr>
        <p:spPr>
          <a:xfrm>
            <a:off x="2941320" y="6282430"/>
            <a:ext cx="4328160" cy="226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000">
                <a:solidFill>
                  <a:srgbClr val="1B79B3"/>
                </a:solidFill>
              </a:defRPr>
            </a:lvl1pPr>
          </a:lstStyle>
          <a:p>
            <a:r>
              <a:t>PDA Education © 2014 Parenteral Drug Association</a:t>
            </a:r>
          </a:p>
        </p:txBody>
      </p:sp>
      <p:pic>
        <p:nvPicPr>
          <p:cNvPr id="101" name="Picture 4" descr="Picture 4"/>
          <p:cNvPicPr>
            <a:picLocks noChangeAspect="1"/>
          </p:cNvPicPr>
          <p:nvPr/>
        </p:nvPicPr>
        <p:blipFill>
          <a:blip r:embed="rId3"/>
          <a:stretch>
            <a:fillRect/>
          </a:stretch>
        </p:blipFill>
        <p:spPr>
          <a:xfrm>
            <a:off x="7391400" y="304800"/>
            <a:ext cx="1572324" cy="914400"/>
          </a:xfrm>
          <a:prstGeom prst="rect">
            <a:avLst/>
          </a:prstGeom>
          <a:ln w="12700">
            <a:miter lim="400000"/>
          </a:ln>
        </p:spPr>
      </p:pic>
      <p:sp>
        <p:nvSpPr>
          <p:cNvPr id="102" name="Title Text"/>
          <p:cNvSpPr txBox="1">
            <a:spLocks noGrp="1"/>
          </p:cNvSpPr>
          <p:nvPr>
            <p:ph type="title"/>
          </p:nvPr>
        </p:nvSpPr>
        <p:spPr>
          <a:xfrm>
            <a:off x="1792288" y="4800600"/>
            <a:ext cx="5486401" cy="566738"/>
          </a:xfrm>
          <a:prstGeom prst="rect">
            <a:avLst/>
          </a:prstGeom>
        </p:spPr>
        <p:txBody>
          <a:bodyPr anchor="b">
            <a:normAutofit/>
          </a:bodyPr>
          <a:lstStyle>
            <a:lvl1pPr>
              <a:defRPr sz="2000" b="1"/>
            </a:lvl1pPr>
          </a:lstStyle>
          <a:p>
            <a:r>
              <a:t>Title Text</a:t>
            </a:r>
          </a:p>
        </p:txBody>
      </p:sp>
      <p:sp>
        <p:nvSpPr>
          <p:cNvPr id="10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0" descr="Picture 10"/>
          <p:cNvPicPr>
            <a:picLocks noChangeAspect="1"/>
          </p:cNvPicPr>
          <p:nvPr/>
        </p:nvPicPr>
        <p:blipFill>
          <a:blip r:embed="rId25"/>
          <a:stretch>
            <a:fillRect/>
          </a:stretch>
        </p:blipFill>
        <p:spPr>
          <a:xfrm>
            <a:off x="0" y="0"/>
            <a:ext cx="9144000" cy="6858000"/>
          </a:xfrm>
          <a:prstGeom prst="rect">
            <a:avLst/>
          </a:prstGeom>
          <a:ln w="12700">
            <a:miter lim="400000"/>
          </a:ln>
        </p:spPr>
      </p:pic>
      <p:sp>
        <p:nvSpPr>
          <p:cNvPr id="3" name="Rectangle 12"/>
          <p:cNvSpPr/>
          <p:nvPr/>
        </p:nvSpPr>
        <p:spPr>
          <a:xfrm>
            <a:off x="0" y="6721475"/>
            <a:ext cx="9156700" cy="149225"/>
          </a:xfrm>
          <a:prstGeom prst="rect">
            <a:avLst/>
          </a:prstGeom>
          <a:solidFill>
            <a:srgbClr val="1B79B3"/>
          </a:solidFill>
          <a:ln w="12700">
            <a:miter lim="400000"/>
          </a:ln>
        </p:spPr>
        <p:txBody>
          <a:bodyPr lIns="45719" rIns="45719" anchor="ctr"/>
          <a:lstStyle/>
          <a:p>
            <a:pPr algn="ctr" defTabSz="457200">
              <a:defRPr>
                <a:solidFill>
                  <a:srgbClr val="FFFFFF"/>
                </a:solidFill>
              </a:defRPr>
            </a:pPr>
            <a:endParaRPr/>
          </a:p>
        </p:txBody>
      </p:sp>
      <p:sp>
        <p:nvSpPr>
          <p:cNvPr id="4" name="TextBox 1"/>
          <p:cNvSpPr txBox="1"/>
          <p:nvPr/>
        </p:nvSpPr>
        <p:spPr>
          <a:xfrm>
            <a:off x="2941320" y="6282430"/>
            <a:ext cx="4328160" cy="226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000">
                <a:solidFill>
                  <a:srgbClr val="1B79B3"/>
                </a:solidFill>
              </a:defRPr>
            </a:lvl1pPr>
          </a:lstStyle>
          <a:p>
            <a:r>
              <a:t>PDA Education © 2014 Parenteral Drug Association</a:t>
            </a:r>
          </a:p>
        </p:txBody>
      </p:sp>
      <p:pic>
        <p:nvPicPr>
          <p:cNvPr id="5" name="Picture 4" descr="Picture 4"/>
          <p:cNvPicPr>
            <a:picLocks noChangeAspect="1"/>
          </p:cNvPicPr>
          <p:nvPr/>
        </p:nvPicPr>
        <p:blipFill>
          <a:blip r:embed="rId26"/>
          <a:stretch>
            <a:fillRect/>
          </a:stretch>
        </p:blipFill>
        <p:spPr>
          <a:xfrm>
            <a:off x="7391400" y="304800"/>
            <a:ext cx="1572324" cy="914400"/>
          </a:xfrm>
          <a:prstGeom prst="rect">
            <a:avLst/>
          </a:prstGeom>
          <a:ln w="12700">
            <a:miter lim="400000"/>
          </a:ln>
        </p:spPr>
      </p:pic>
      <p:sp>
        <p:nvSpPr>
          <p:cNvPr id="6" name="Slide Number"/>
          <p:cNvSpPr txBox="1">
            <a:spLocks noGrp="1"/>
          </p:cNvSpPr>
          <p:nvPr>
            <p:ph type="sldNum" sz="quarter" idx="2"/>
          </p:nvPr>
        </p:nvSpPr>
        <p:spPr>
          <a:xfrm>
            <a:off x="8356639" y="6372542"/>
            <a:ext cx="330161" cy="332741"/>
          </a:xfrm>
          <a:prstGeom prst="rect">
            <a:avLst/>
          </a:prstGeom>
          <a:ln w="12700">
            <a:miter lim="400000"/>
          </a:ln>
        </p:spPr>
        <p:txBody>
          <a:bodyPr wrap="none" lIns="45719" rIns="45719" anchor="ctr">
            <a:spAutoFit/>
          </a:bodyPr>
          <a:lstStyle>
            <a:lvl1pPr algn="r" defTabSz="457200">
              <a:defRPr sz="1600">
                <a:solidFill>
                  <a:srgbClr val="1B79B3"/>
                </a:solidFill>
                <a:latin typeface="TitilliumText14L 999 wt"/>
                <a:ea typeface="TitilliumText14L 999 wt"/>
                <a:cs typeface="TitilliumText14L 999 wt"/>
                <a:sym typeface="TitilliumText14L 999 wt"/>
              </a:defRPr>
            </a:lvl1pPr>
          </a:lstStyle>
          <a:p>
            <a:fld id="{86CB4B4D-7CA3-9044-876B-883B54F8677D}" type="slidenum">
              <a:t>‹#›</a:t>
            </a:fld>
            <a:endParaRPr/>
          </a:p>
        </p:txBody>
      </p:sp>
      <p:sp>
        <p:nvSpPr>
          <p:cNvPr id="7" name="Title Text"/>
          <p:cNvSpPr txBox="1">
            <a:spLocks noGrp="1"/>
          </p:cNvSpPr>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r>
              <a:t>Title Text</a:t>
            </a:r>
          </a:p>
        </p:txBody>
      </p:sp>
      <p:sp>
        <p:nvSpPr>
          <p:cNvPr id="8"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transition spd="med"/>
  <p:txStyles>
    <p:titleStyle>
      <a:lvl1pPr marL="0" marR="0" indent="0" algn="l" defTabSz="457200" rtl="0" latinLnBrk="0">
        <a:lnSpc>
          <a:spcPct val="100000"/>
        </a:lnSpc>
        <a:spcBef>
          <a:spcPts val="0"/>
        </a:spcBef>
        <a:spcAft>
          <a:spcPts val="0"/>
        </a:spcAft>
        <a:buClrTx/>
        <a:buSzTx/>
        <a:buFontTx/>
        <a:buNone/>
        <a:tabLst/>
        <a:defRPr sz="3200" b="0" i="0" u="none" strike="noStrike" cap="none" spc="0" baseline="0">
          <a:solidFill>
            <a:srgbClr val="1B79B3"/>
          </a:solidFill>
          <a:uFillTx/>
          <a:latin typeface="Arial"/>
          <a:ea typeface="Arial"/>
          <a:cs typeface="Arial"/>
          <a:sym typeface="Arial"/>
        </a:defRPr>
      </a:lvl1pPr>
      <a:lvl2pPr marL="0" marR="0" indent="0" algn="l" defTabSz="457200" rtl="0" latinLnBrk="0">
        <a:lnSpc>
          <a:spcPct val="100000"/>
        </a:lnSpc>
        <a:spcBef>
          <a:spcPts val="0"/>
        </a:spcBef>
        <a:spcAft>
          <a:spcPts val="0"/>
        </a:spcAft>
        <a:buClrTx/>
        <a:buSzTx/>
        <a:buFontTx/>
        <a:buNone/>
        <a:tabLst/>
        <a:defRPr sz="3200" b="0" i="0" u="none" strike="noStrike" cap="none" spc="0" baseline="0">
          <a:solidFill>
            <a:srgbClr val="1B79B3"/>
          </a:solidFill>
          <a:uFillTx/>
          <a:latin typeface="Arial"/>
          <a:ea typeface="Arial"/>
          <a:cs typeface="Arial"/>
          <a:sym typeface="Arial"/>
        </a:defRPr>
      </a:lvl2pPr>
      <a:lvl3pPr marL="0" marR="0" indent="0" algn="l" defTabSz="457200" rtl="0" latinLnBrk="0">
        <a:lnSpc>
          <a:spcPct val="100000"/>
        </a:lnSpc>
        <a:spcBef>
          <a:spcPts val="0"/>
        </a:spcBef>
        <a:spcAft>
          <a:spcPts val="0"/>
        </a:spcAft>
        <a:buClrTx/>
        <a:buSzTx/>
        <a:buFontTx/>
        <a:buNone/>
        <a:tabLst/>
        <a:defRPr sz="3200" b="0" i="0" u="none" strike="noStrike" cap="none" spc="0" baseline="0">
          <a:solidFill>
            <a:srgbClr val="1B79B3"/>
          </a:solidFill>
          <a:uFillTx/>
          <a:latin typeface="Arial"/>
          <a:ea typeface="Arial"/>
          <a:cs typeface="Arial"/>
          <a:sym typeface="Arial"/>
        </a:defRPr>
      </a:lvl3pPr>
      <a:lvl4pPr marL="0" marR="0" indent="0" algn="l" defTabSz="457200" rtl="0" latinLnBrk="0">
        <a:lnSpc>
          <a:spcPct val="100000"/>
        </a:lnSpc>
        <a:spcBef>
          <a:spcPts val="0"/>
        </a:spcBef>
        <a:spcAft>
          <a:spcPts val="0"/>
        </a:spcAft>
        <a:buClrTx/>
        <a:buSzTx/>
        <a:buFontTx/>
        <a:buNone/>
        <a:tabLst/>
        <a:defRPr sz="3200" b="0" i="0" u="none" strike="noStrike" cap="none" spc="0" baseline="0">
          <a:solidFill>
            <a:srgbClr val="1B79B3"/>
          </a:solidFill>
          <a:uFillTx/>
          <a:latin typeface="Arial"/>
          <a:ea typeface="Arial"/>
          <a:cs typeface="Arial"/>
          <a:sym typeface="Arial"/>
        </a:defRPr>
      </a:lvl4pPr>
      <a:lvl5pPr marL="0" marR="0" indent="0" algn="l" defTabSz="457200" rtl="0" latinLnBrk="0">
        <a:lnSpc>
          <a:spcPct val="100000"/>
        </a:lnSpc>
        <a:spcBef>
          <a:spcPts val="0"/>
        </a:spcBef>
        <a:spcAft>
          <a:spcPts val="0"/>
        </a:spcAft>
        <a:buClrTx/>
        <a:buSzTx/>
        <a:buFontTx/>
        <a:buNone/>
        <a:tabLst/>
        <a:defRPr sz="3200" b="0" i="0" u="none" strike="noStrike" cap="none" spc="0" baseline="0">
          <a:solidFill>
            <a:srgbClr val="1B79B3"/>
          </a:solidFill>
          <a:uFillTx/>
          <a:latin typeface="Arial"/>
          <a:ea typeface="Arial"/>
          <a:cs typeface="Arial"/>
          <a:sym typeface="Arial"/>
        </a:defRPr>
      </a:lvl5pPr>
      <a:lvl6pPr marL="0" marR="0" indent="457200" algn="l" defTabSz="457200" rtl="0" latinLnBrk="0">
        <a:lnSpc>
          <a:spcPct val="100000"/>
        </a:lnSpc>
        <a:spcBef>
          <a:spcPts val="0"/>
        </a:spcBef>
        <a:spcAft>
          <a:spcPts val="0"/>
        </a:spcAft>
        <a:buClrTx/>
        <a:buSzTx/>
        <a:buFontTx/>
        <a:buNone/>
        <a:tabLst/>
        <a:defRPr sz="3200" b="0" i="0" u="none" strike="noStrike" cap="none" spc="0" baseline="0">
          <a:solidFill>
            <a:srgbClr val="1B79B3"/>
          </a:solidFill>
          <a:uFillTx/>
          <a:latin typeface="Arial"/>
          <a:ea typeface="Arial"/>
          <a:cs typeface="Arial"/>
          <a:sym typeface="Arial"/>
        </a:defRPr>
      </a:lvl6pPr>
      <a:lvl7pPr marL="0" marR="0" indent="914400" algn="l" defTabSz="457200" rtl="0" latinLnBrk="0">
        <a:lnSpc>
          <a:spcPct val="100000"/>
        </a:lnSpc>
        <a:spcBef>
          <a:spcPts val="0"/>
        </a:spcBef>
        <a:spcAft>
          <a:spcPts val="0"/>
        </a:spcAft>
        <a:buClrTx/>
        <a:buSzTx/>
        <a:buFontTx/>
        <a:buNone/>
        <a:tabLst/>
        <a:defRPr sz="3200" b="0" i="0" u="none" strike="noStrike" cap="none" spc="0" baseline="0">
          <a:solidFill>
            <a:srgbClr val="1B79B3"/>
          </a:solidFill>
          <a:uFillTx/>
          <a:latin typeface="Arial"/>
          <a:ea typeface="Arial"/>
          <a:cs typeface="Arial"/>
          <a:sym typeface="Arial"/>
        </a:defRPr>
      </a:lvl7pPr>
      <a:lvl8pPr marL="0" marR="0" indent="1371600" algn="l" defTabSz="457200" rtl="0" latinLnBrk="0">
        <a:lnSpc>
          <a:spcPct val="100000"/>
        </a:lnSpc>
        <a:spcBef>
          <a:spcPts val="0"/>
        </a:spcBef>
        <a:spcAft>
          <a:spcPts val="0"/>
        </a:spcAft>
        <a:buClrTx/>
        <a:buSzTx/>
        <a:buFontTx/>
        <a:buNone/>
        <a:tabLst/>
        <a:defRPr sz="3200" b="0" i="0" u="none" strike="noStrike" cap="none" spc="0" baseline="0">
          <a:solidFill>
            <a:srgbClr val="1B79B3"/>
          </a:solidFill>
          <a:uFillTx/>
          <a:latin typeface="Arial"/>
          <a:ea typeface="Arial"/>
          <a:cs typeface="Arial"/>
          <a:sym typeface="Arial"/>
        </a:defRPr>
      </a:lvl8pPr>
      <a:lvl9pPr marL="0" marR="0" indent="1828800" algn="l" defTabSz="457200" rtl="0" latinLnBrk="0">
        <a:lnSpc>
          <a:spcPct val="100000"/>
        </a:lnSpc>
        <a:spcBef>
          <a:spcPts val="0"/>
        </a:spcBef>
        <a:spcAft>
          <a:spcPts val="0"/>
        </a:spcAft>
        <a:buClrTx/>
        <a:buSzTx/>
        <a:buFontTx/>
        <a:buNone/>
        <a:tabLst/>
        <a:defRPr sz="3200" b="0" i="0" u="none" strike="noStrike" cap="none" spc="0" baseline="0">
          <a:solidFill>
            <a:srgbClr val="1B79B3"/>
          </a:solidFill>
          <a:uFillTx/>
          <a:latin typeface="Arial"/>
          <a:ea typeface="Arial"/>
          <a:cs typeface="Arial"/>
          <a:sym typeface="Arial"/>
        </a:defRPr>
      </a:lvl9pPr>
    </p:titleStyle>
    <p:bodyStyle>
      <a:lvl1pPr marL="342900" marR="0" indent="-342900" algn="l" defTabSz="457200" rtl="0" latinLnBrk="0">
        <a:lnSpc>
          <a:spcPct val="100000"/>
        </a:lnSpc>
        <a:spcBef>
          <a:spcPts val="6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1pPr>
      <a:lvl2pPr marL="790575" marR="0" indent="-333375" algn="l" defTabSz="457200" rtl="0" latinLnBrk="0">
        <a:lnSpc>
          <a:spcPct val="100000"/>
        </a:lnSpc>
        <a:spcBef>
          <a:spcPts val="6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2pPr>
      <a:lvl3pPr marL="1234439" marR="0" indent="-320039" algn="l" defTabSz="457200" rtl="0" latinLnBrk="0">
        <a:lnSpc>
          <a:spcPct val="100000"/>
        </a:lnSpc>
        <a:spcBef>
          <a:spcPts val="6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3pPr>
      <a:lvl4pPr marL="1727200" marR="0" indent="-355600" algn="l" defTabSz="457200" rtl="0" latinLnBrk="0">
        <a:lnSpc>
          <a:spcPct val="100000"/>
        </a:lnSpc>
        <a:spcBef>
          <a:spcPts val="6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4pPr>
      <a:lvl5pPr marL="2184400" marR="0" indent="-355600" algn="l" defTabSz="457200" rtl="0" latinLnBrk="0">
        <a:lnSpc>
          <a:spcPct val="100000"/>
        </a:lnSpc>
        <a:spcBef>
          <a:spcPts val="6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5pPr>
      <a:lvl6pPr marL="2606039" marR="0" indent="-320039" algn="l" defTabSz="457200" rtl="0" latinLnBrk="0">
        <a:lnSpc>
          <a:spcPct val="100000"/>
        </a:lnSpc>
        <a:spcBef>
          <a:spcPts val="6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6pPr>
      <a:lvl7pPr marL="3063239" marR="0" indent="-320039" algn="l" defTabSz="457200" rtl="0" latinLnBrk="0">
        <a:lnSpc>
          <a:spcPct val="100000"/>
        </a:lnSpc>
        <a:spcBef>
          <a:spcPts val="6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7pPr>
      <a:lvl8pPr marL="3520440" marR="0" indent="-320040" algn="l" defTabSz="457200" rtl="0" latinLnBrk="0">
        <a:lnSpc>
          <a:spcPct val="100000"/>
        </a:lnSpc>
        <a:spcBef>
          <a:spcPts val="6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8pPr>
      <a:lvl9pPr marL="3977640" marR="0" indent="-320040" algn="l" defTabSz="457200" rtl="0" latinLnBrk="0">
        <a:lnSpc>
          <a:spcPct val="100000"/>
        </a:lnSpc>
        <a:spcBef>
          <a:spcPts val="6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TitilliumText14L 999 wt"/>
        </a:defRPr>
      </a:lvl1pPr>
      <a:lvl2pPr marL="0" marR="0" indent="457200" algn="r" defTabSz="457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TitilliumText14L 999 wt"/>
        </a:defRPr>
      </a:lvl2pPr>
      <a:lvl3pPr marL="0" marR="0" indent="914400" algn="r" defTabSz="457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TitilliumText14L 999 wt"/>
        </a:defRPr>
      </a:lvl3pPr>
      <a:lvl4pPr marL="0" marR="0" indent="1371600" algn="r" defTabSz="457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TitilliumText14L 999 wt"/>
        </a:defRPr>
      </a:lvl4pPr>
      <a:lvl5pPr marL="0" marR="0" indent="1828800" algn="r" defTabSz="457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TitilliumText14L 999 wt"/>
        </a:defRPr>
      </a:lvl5pPr>
      <a:lvl6pPr marL="0" marR="0" indent="2286000" algn="r" defTabSz="457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TitilliumText14L 999 wt"/>
        </a:defRPr>
      </a:lvl6pPr>
      <a:lvl7pPr marL="0" marR="0" indent="2743200" algn="r" defTabSz="457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TitilliumText14L 999 wt"/>
        </a:defRPr>
      </a:lvl7pPr>
      <a:lvl8pPr marL="0" marR="0" indent="3200400" algn="r" defTabSz="457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TitilliumText14L 999 wt"/>
        </a:defRPr>
      </a:lvl8pPr>
      <a:lvl9pPr marL="0" marR="0" indent="3657600" algn="r" defTabSz="457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TitilliumText14L 999 w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0.tif"/><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t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0.ti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1.ti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2.ti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3.ti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ti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4.ti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5.ti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6.ti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7.ti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8.ti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9.ti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0.ti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1.ti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2.ti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3.tif"/><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4.tif"/><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Picture 17" descr="Picture 1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74" name="Oval 6"/>
          <p:cNvSpPr/>
          <p:nvPr/>
        </p:nvSpPr>
        <p:spPr>
          <a:xfrm>
            <a:off x="254000" y="266700"/>
            <a:ext cx="1104900" cy="1104900"/>
          </a:xfrm>
          <a:prstGeom prst="ellipse">
            <a:avLst/>
          </a:prstGeom>
          <a:solidFill>
            <a:srgbClr val="008BBD">
              <a:alpha val="50000"/>
            </a:srgbClr>
          </a:solidFill>
          <a:ln w="12700">
            <a:miter lim="400000"/>
          </a:ln>
        </p:spPr>
        <p:txBody>
          <a:bodyPr lIns="45719" rIns="45719" anchor="ctr"/>
          <a:lstStyle/>
          <a:p>
            <a:pPr algn="ctr" defTabSz="457200">
              <a:defRPr>
                <a:ln w="3175" cap="flat">
                  <a:solidFill>
                    <a:srgbClr val="000000"/>
                  </a:solidFill>
                  <a:prstDash val="solid"/>
                  <a:round/>
                </a:ln>
                <a:solidFill>
                  <a:srgbClr val="FFFFFF"/>
                </a:solidFill>
              </a:defRPr>
            </a:pPr>
            <a:endParaRPr/>
          </a:p>
        </p:txBody>
      </p:sp>
      <p:sp>
        <p:nvSpPr>
          <p:cNvPr id="275" name="Oval 5"/>
          <p:cNvSpPr/>
          <p:nvPr/>
        </p:nvSpPr>
        <p:spPr>
          <a:xfrm>
            <a:off x="355600" y="368300"/>
            <a:ext cx="889000" cy="889000"/>
          </a:xfrm>
          <a:prstGeom prst="ellipse">
            <a:avLst/>
          </a:prstGeom>
          <a:solidFill>
            <a:srgbClr val="FFFFFF"/>
          </a:solidFill>
          <a:ln w="12700">
            <a:miter lim="400000"/>
          </a:ln>
        </p:spPr>
        <p:txBody>
          <a:bodyPr lIns="45719" rIns="45719" anchor="ctr"/>
          <a:lstStyle/>
          <a:p>
            <a:pPr algn="ctr" defTabSz="457200">
              <a:defRPr>
                <a:solidFill>
                  <a:srgbClr val="FFFFFF"/>
                </a:solidFill>
              </a:defRPr>
            </a:pPr>
            <a:endParaRPr/>
          </a:p>
        </p:txBody>
      </p:sp>
      <p:pic>
        <p:nvPicPr>
          <p:cNvPr id="276" name="Picture 8" descr="Picture 8"/>
          <p:cNvPicPr>
            <a:picLocks noChangeAspect="1"/>
          </p:cNvPicPr>
          <p:nvPr/>
        </p:nvPicPr>
        <p:blipFill>
          <a:blip r:embed="rId3"/>
          <a:stretch>
            <a:fillRect/>
          </a:stretch>
        </p:blipFill>
        <p:spPr>
          <a:xfrm>
            <a:off x="1336675" y="741362"/>
            <a:ext cx="3886200" cy="304801"/>
          </a:xfrm>
          <a:prstGeom prst="rect">
            <a:avLst/>
          </a:prstGeom>
          <a:ln w="12700">
            <a:miter lim="400000"/>
          </a:ln>
        </p:spPr>
      </p:pic>
      <p:sp>
        <p:nvSpPr>
          <p:cNvPr id="277" name="Rectangle 21"/>
          <p:cNvSpPr/>
          <p:nvPr/>
        </p:nvSpPr>
        <p:spPr>
          <a:xfrm>
            <a:off x="0" y="6721475"/>
            <a:ext cx="9156700" cy="149225"/>
          </a:xfrm>
          <a:prstGeom prst="rect">
            <a:avLst/>
          </a:prstGeom>
          <a:solidFill>
            <a:srgbClr val="1B79B3"/>
          </a:solidFill>
          <a:ln w="12700">
            <a:miter lim="400000"/>
          </a:ln>
        </p:spPr>
        <p:txBody>
          <a:bodyPr lIns="45719" rIns="45719" anchor="ctr"/>
          <a:lstStyle/>
          <a:p>
            <a:pPr algn="ctr" defTabSz="457200">
              <a:defRPr>
                <a:solidFill>
                  <a:srgbClr val="FFFFFF"/>
                </a:solidFill>
              </a:defRPr>
            </a:pPr>
            <a:endParaRPr/>
          </a:p>
        </p:txBody>
      </p:sp>
      <p:pic>
        <p:nvPicPr>
          <p:cNvPr id="278" name="Picture 22" descr="Picture 22"/>
          <p:cNvPicPr>
            <a:picLocks noChangeAspect="1"/>
          </p:cNvPicPr>
          <p:nvPr/>
        </p:nvPicPr>
        <p:blipFill>
          <a:blip r:embed="rId4"/>
          <a:stretch>
            <a:fillRect/>
          </a:stretch>
        </p:blipFill>
        <p:spPr>
          <a:xfrm>
            <a:off x="495300" y="603250"/>
            <a:ext cx="592138" cy="501650"/>
          </a:xfrm>
          <a:prstGeom prst="rect">
            <a:avLst/>
          </a:prstGeom>
          <a:ln w="12700">
            <a:miter lim="400000"/>
          </a:ln>
        </p:spPr>
      </p:pic>
      <p:pic>
        <p:nvPicPr>
          <p:cNvPr id="279" name="Image" descr="Image"/>
          <p:cNvPicPr>
            <a:picLocks noChangeAspect="1"/>
          </p:cNvPicPr>
          <p:nvPr/>
        </p:nvPicPr>
        <p:blipFill>
          <a:blip r:embed="rId5"/>
          <a:stretch>
            <a:fillRect/>
          </a:stretch>
        </p:blipFill>
        <p:spPr>
          <a:xfrm>
            <a:off x="792157" y="1464452"/>
            <a:ext cx="7559686" cy="5049871"/>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Title 1"/>
          <p:cNvSpPr txBox="1">
            <a:spLocks noGrp="1"/>
          </p:cNvSpPr>
          <p:nvPr>
            <p:ph type="title"/>
          </p:nvPr>
        </p:nvSpPr>
        <p:spPr>
          <a:prstGeom prst="rect">
            <a:avLst/>
          </a:prstGeom>
        </p:spPr>
        <p:txBody>
          <a:bodyPr/>
          <a:lstStyle/>
          <a:p>
            <a:r>
              <a:t>Significant Events</a:t>
            </a:r>
          </a:p>
        </p:txBody>
      </p:sp>
      <p:sp>
        <p:nvSpPr>
          <p:cNvPr id="324" name="Content Placeholder 2"/>
          <p:cNvSpPr txBox="1">
            <a:spLocks noGrp="1"/>
          </p:cNvSpPr>
          <p:nvPr>
            <p:ph type="body" idx="1"/>
          </p:nvPr>
        </p:nvSpPr>
        <p:spPr>
          <a:xfrm>
            <a:off x="457200" y="1600200"/>
            <a:ext cx="8408296" cy="4525963"/>
          </a:xfrm>
          <a:prstGeom prst="rect">
            <a:avLst/>
          </a:prstGeom>
        </p:spPr>
        <p:txBody>
          <a:bodyPr/>
          <a:lstStyle/>
          <a:p>
            <a:pPr marL="0" indent="0" defTabSz="877822">
              <a:spcBef>
                <a:spcPts val="1100"/>
              </a:spcBef>
              <a:buSzTx/>
              <a:buNone/>
              <a:defRPr sz="1900" b="1">
                <a:latin typeface="Times New Roman"/>
                <a:ea typeface="Times New Roman"/>
                <a:cs typeface="Times New Roman"/>
                <a:sym typeface="Times New Roman"/>
              </a:defRPr>
            </a:pPr>
            <a:r>
              <a:t>1989 – Generic Drug Scandal</a:t>
            </a:r>
          </a:p>
          <a:p>
            <a:pPr marL="0" indent="0" defTabSz="877822">
              <a:spcBef>
                <a:spcPts val="1100"/>
              </a:spcBef>
              <a:buSzTx/>
              <a:buNone/>
              <a:defRPr sz="1900">
                <a:latin typeface="Times New Roman"/>
                <a:ea typeface="Times New Roman"/>
                <a:cs typeface="Times New Roman"/>
                <a:sym typeface="Times New Roman"/>
              </a:defRPr>
            </a:pPr>
            <a:r>
              <a:t>“several manufacturers had falsified data submitted in seeking FDA authorization to market certain generic drugs”</a:t>
            </a:r>
          </a:p>
          <a:p>
            <a:pPr marL="0" indent="0" defTabSz="877822">
              <a:spcBef>
                <a:spcPts val="1100"/>
              </a:spcBef>
              <a:buSzTx/>
              <a:buNone/>
              <a:defRPr sz="1900" b="1">
                <a:latin typeface="Times New Roman"/>
                <a:ea typeface="Times New Roman"/>
                <a:cs typeface="Times New Roman"/>
                <a:sym typeface="Times New Roman"/>
              </a:defRPr>
            </a:pPr>
            <a:r>
              <a:t>1993 – The Barr Decision</a:t>
            </a:r>
          </a:p>
          <a:p>
            <a:pPr marL="0" indent="0" defTabSz="877822">
              <a:spcBef>
                <a:spcPts val="1100"/>
              </a:spcBef>
              <a:buSzTx/>
              <a:buNone/>
              <a:defRPr sz="1900">
                <a:latin typeface="Times New Roman"/>
                <a:ea typeface="Times New Roman"/>
                <a:cs typeface="Times New Roman"/>
                <a:sym typeface="Times New Roman"/>
              </a:defRPr>
            </a:pPr>
            <a:r>
              <a:t>“The reported problems include misplaced records, test data recorded on scrap paper, failure to control manufacturing steps such as those governing products' physical properties, release of products not meeting their specifications, inadequate investigation of failed products, and failure to validate test methods and manufacturing processes, including cleaning processes.”</a:t>
            </a:r>
          </a:p>
          <a:p>
            <a:pPr marL="0" indent="0" defTabSz="877822">
              <a:spcBef>
                <a:spcPts val="1100"/>
              </a:spcBef>
              <a:buSzTx/>
              <a:buNone/>
              <a:defRPr sz="1900" b="1">
                <a:latin typeface="Times New Roman"/>
                <a:ea typeface="Times New Roman"/>
                <a:cs typeface="Times New Roman"/>
                <a:sym typeface="Times New Roman"/>
              </a:defRPr>
            </a:pPr>
            <a:r>
              <a:t>1990 – 2003 – Issuance of Consent Decrees</a:t>
            </a:r>
          </a:p>
          <a:p>
            <a:pPr marL="0" indent="0" defTabSz="877822">
              <a:spcBef>
                <a:spcPts val="1100"/>
              </a:spcBef>
              <a:buSzTx/>
              <a:buNone/>
              <a:defRPr sz="1900">
                <a:latin typeface="Times New Roman"/>
                <a:ea typeface="Times New Roman"/>
                <a:cs typeface="Times New Roman"/>
                <a:sym typeface="Times New Roman"/>
              </a:defRPr>
            </a:pPr>
            <a:r>
              <a:t>“Of the more than 25 consent decrees issued between 1990 and 2003, only one or two firms have been removed from their decrees.”</a:t>
            </a:r>
          </a:p>
        </p:txBody>
      </p:sp>
      <p:sp>
        <p:nvSpPr>
          <p:cNvPr id="325" name="Text Box 9"/>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
        <p:nvSpPr>
          <p:cNvPr id="326" name="TextBox 4"/>
          <p:cNvSpPr txBox="1"/>
          <p:nvPr/>
        </p:nvSpPr>
        <p:spPr>
          <a:xfrm>
            <a:off x="6400798" y="6248398"/>
            <a:ext cx="2521415" cy="2257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FFFFFF"/>
                </a:solidFill>
                <a:latin typeface="Times New Roman"/>
                <a:ea typeface="Times New Roman"/>
                <a:cs typeface="Times New Roman"/>
                <a:sym typeface="Times New Roman"/>
              </a:defRPr>
            </a:lvl1pPr>
          </a:lstStyle>
          <a:p>
            <a:r>
              <a:t>2018 © Regulatory Compliance Associates Inc.</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Title 1"/>
          <p:cNvSpPr txBox="1">
            <a:spLocks noGrp="1"/>
          </p:cNvSpPr>
          <p:nvPr>
            <p:ph type="title"/>
          </p:nvPr>
        </p:nvSpPr>
        <p:spPr>
          <a:prstGeom prst="rect">
            <a:avLst/>
          </a:prstGeom>
        </p:spPr>
        <p:txBody>
          <a:bodyPr/>
          <a:lstStyle/>
          <a:p>
            <a:r>
              <a:t>Significant Events (cont’)</a:t>
            </a:r>
          </a:p>
        </p:txBody>
      </p:sp>
      <p:sp>
        <p:nvSpPr>
          <p:cNvPr id="329" name="Content Placeholder 2"/>
          <p:cNvSpPr txBox="1">
            <a:spLocks noGrp="1"/>
          </p:cNvSpPr>
          <p:nvPr>
            <p:ph type="body" idx="1"/>
          </p:nvPr>
        </p:nvSpPr>
        <p:spPr>
          <a:xfrm>
            <a:off x="457200" y="1600200"/>
            <a:ext cx="8242300" cy="4525963"/>
          </a:xfrm>
          <a:prstGeom prst="rect">
            <a:avLst/>
          </a:prstGeom>
        </p:spPr>
        <p:txBody>
          <a:bodyPr/>
          <a:lstStyle/>
          <a:p>
            <a:pPr marL="0" indent="0" defTabSz="851305">
              <a:spcBef>
                <a:spcPts val="1000"/>
              </a:spcBef>
              <a:buSzTx/>
              <a:buNone/>
              <a:defRPr sz="1804" b="1">
                <a:latin typeface="Times New Roman"/>
                <a:ea typeface="Times New Roman"/>
                <a:cs typeface="Times New Roman"/>
                <a:sym typeface="Times New Roman"/>
              </a:defRPr>
            </a:pPr>
            <a:r>
              <a:t>2005 – The Case of Able Labs</a:t>
            </a:r>
          </a:p>
          <a:p>
            <a:pPr marL="0" indent="0" defTabSz="851305">
              <a:spcBef>
                <a:spcPts val="1000"/>
              </a:spcBef>
              <a:buSzTx/>
              <a:buNone/>
              <a:defRPr sz="1804">
                <a:latin typeface="Times New Roman"/>
                <a:ea typeface="Times New Roman"/>
                <a:cs typeface="Times New Roman"/>
                <a:sym typeface="Times New Roman"/>
              </a:defRPr>
            </a:pPr>
            <a:r>
              <a:t>“Able Laboratories recalled all of its prescription drugs in one of the USAs largest drug recalls.” &amp; “…failed to tell regulators when drugs failed quality tests and sometimes substituted failing with passing results.” &amp; “The substitutions involved "cutting and pasting" computer records and were done by supervisors and lab analysts, the report says.”</a:t>
            </a:r>
          </a:p>
          <a:p>
            <a:pPr marL="0" indent="0" defTabSz="851305">
              <a:spcBef>
                <a:spcPts val="1000"/>
              </a:spcBef>
              <a:buSzTx/>
              <a:buNone/>
              <a:defRPr sz="1804" b="1">
                <a:latin typeface="Times New Roman"/>
                <a:ea typeface="Times New Roman"/>
                <a:cs typeface="Times New Roman"/>
                <a:sym typeface="Times New Roman"/>
              </a:defRPr>
            </a:pPr>
            <a:r>
              <a:t>2013 – Ranbaxy</a:t>
            </a:r>
          </a:p>
          <a:p>
            <a:pPr marL="0" indent="0" defTabSz="851305">
              <a:spcBef>
                <a:spcPts val="1000"/>
              </a:spcBef>
              <a:buSzTx/>
              <a:buNone/>
              <a:defRPr sz="1804">
                <a:latin typeface="Times New Roman"/>
                <a:ea typeface="Times New Roman"/>
                <a:cs typeface="Times New Roman"/>
                <a:sym typeface="Times New Roman"/>
              </a:defRPr>
            </a:pPr>
            <a:r>
              <a:t>“The fraud, investigated over eight years by US authorities, was brought to light by a whistle-blowing ex-employee, who said Ranbaxy created ‘a complicated trail of falsified records and dangerous manufacturing practices.’ ”</a:t>
            </a:r>
          </a:p>
          <a:p>
            <a:pPr marL="0" indent="0" defTabSz="825764">
              <a:spcBef>
                <a:spcPts val="900"/>
              </a:spcBef>
              <a:buClr>
                <a:srgbClr val="CF641D"/>
              </a:buClr>
              <a:buSzTx/>
              <a:buFontTx/>
              <a:buNone/>
              <a:defRPr sz="1710" b="1">
                <a:latin typeface="Times New Roman"/>
                <a:ea typeface="Times New Roman"/>
                <a:cs typeface="Times New Roman"/>
                <a:sym typeface="Times New Roman"/>
              </a:defRPr>
            </a:pPr>
            <a:r>
              <a:t>2019 - AveXis 483</a:t>
            </a:r>
          </a:p>
          <a:p>
            <a:pPr marL="0" indent="0" defTabSz="825764">
              <a:spcBef>
                <a:spcPts val="900"/>
              </a:spcBef>
              <a:buClr>
                <a:srgbClr val="CF641D"/>
              </a:buClr>
              <a:buSzTx/>
              <a:buFontTx/>
              <a:buNone/>
              <a:defRPr sz="1710">
                <a:solidFill>
                  <a:srgbClr val="424242"/>
                </a:solidFill>
                <a:latin typeface="Times New Roman"/>
                <a:ea typeface="Times New Roman"/>
                <a:cs typeface="Times New Roman"/>
                <a:sym typeface="Times New Roman"/>
              </a:defRPr>
            </a:pPr>
            <a:r>
              <a:t>“It was alleged that two senior executives altered or instructed others to alter small amount of raw data…”</a:t>
            </a:r>
          </a:p>
          <a:p>
            <a:pPr marL="0" indent="0" defTabSz="825764">
              <a:spcBef>
                <a:spcPts val="900"/>
              </a:spcBef>
              <a:buClr>
                <a:srgbClr val="CF641D"/>
              </a:buClr>
              <a:buSzTx/>
              <a:buFontTx/>
              <a:buNone/>
              <a:defRPr sz="1710">
                <a:solidFill>
                  <a:srgbClr val="424242"/>
                </a:solidFill>
                <a:latin typeface="Times New Roman"/>
                <a:ea typeface="Times New Roman"/>
                <a:cs typeface="Times New Roman"/>
                <a:sym typeface="Times New Roman"/>
              </a:defRPr>
            </a:pPr>
            <a:r>
              <a:t>Response: “…ensure a robust culture of quality…”</a:t>
            </a:r>
            <a:r>
              <a:rPr>
                <a:solidFill>
                  <a:srgbClr val="797979"/>
                </a:solidFill>
              </a:rPr>
              <a:t>	</a:t>
            </a:r>
            <a:r>
              <a:t>	</a:t>
            </a:r>
          </a:p>
        </p:txBody>
      </p:sp>
      <p:sp>
        <p:nvSpPr>
          <p:cNvPr id="330" name="Text Box 9"/>
          <p:cNvSpPr txBox="1">
            <a:spLocks noGrp="1"/>
          </p:cNvSpPr>
          <p:nvPr>
            <p:ph type="sldNum" sz="quarter" idx="2"/>
          </p:nvPr>
        </p:nvSpPr>
        <p:spPr>
          <a:xfrm>
            <a:off x="8371621" y="6372542"/>
            <a:ext cx="315180" cy="3327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
        <p:nvSpPr>
          <p:cNvPr id="331" name="TextBox 4"/>
          <p:cNvSpPr txBox="1"/>
          <p:nvPr/>
        </p:nvSpPr>
        <p:spPr>
          <a:xfrm>
            <a:off x="6400798" y="6248398"/>
            <a:ext cx="2521415" cy="2257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FFFFFF"/>
                </a:solidFill>
                <a:latin typeface="Times New Roman"/>
                <a:ea typeface="Times New Roman"/>
                <a:cs typeface="Times New Roman"/>
                <a:sym typeface="Times New Roman"/>
              </a:defRPr>
            </a:lvl1pPr>
          </a:lstStyle>
          <a:p>
            <a:r>
              <a:t>2018 © Regulatory Compliance Associates Inc.</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Title 1"/>
          <p:cNvSpPr txBox="1">
            <a:spLocks noGrp="1"/>
          </p:cNvSpPr>
          <p:nvPr>
            <p:ph type="title"/>
          </p:nvPr>
        </p:nvSpPr>
        <p:spPr>
          <a:prstGeom prst="rect">
            <a:avLst/>
          </a:prstGeom>
        </p:spPr>
        <p:txBody>
          <a:bodyPr/>
          <a:lstStyle/>
          <a:p>
            <a:r>
              <a:t>Warning Letters</a:t>
            </a:r>
          </a:p>
        </p:txBody>
      </p:sp>
      <p:sp>
        <p:nvSpPr>
          <p:cNvPr id="334" name="Content Placeholder 2"/>
          <p:cNvSpPr txBox="1">
            <a:spLocks noGrp="1"/>
          </p:cNvSpPr>
          <p:nvPr>
            <p:ph type="body" idx="1"/>
          </p:nvPr>
        </p:nvSpPr>
        <p:spPr>
          <a:xfrm>
            <a:off x="279984" y="1600200"/>
            <a:ext cx="8584032" cy="4525963"/>
          </a:xfrm>
          <a:prstGeom prst="rect">
            <a:avLst/>
          </a:prstGeom>
        </p:spPr>
        <p:txBody>
          <a:bodyPr/>
          <a:lstStyle/>
          <a:p>
            <a:pPr marL="0" indent="0">
              <a:spcBef>
                <a:spcPts val="1200"/>
              </a:spcBef>
              <a:buSzTx/>
              <a:buNone/>
              <a:defRPr sz="2000">
                <a:latin typeface="Times New Roman"/>
                <a:ea typeface="Times New Roman"/>
                <a:cs typeface="Times New Roman"/>
                <a:sym typeface="Times New Roman"/>
              </a:defRPr>
            </a:pPr>
            <a:r>
              <a:t>“the investigator noticed that during an inspection of the packaging area for (b)(4) # (b)(4) a production </a:t>
            </a:r>
            <a:r>
              <a:rPr b="1"/>
              <a:t>employee had recorded the final packed quantity of the batch in Step (b)(4), even though the quantity was not yet known </a:t>
            </a:r>
            <a:r>
              <a:t>because the operator had not yet weighed the batch.”</a:t>
            </a:r>
          </a:p>
          <a:p>
            <a:pPr marL="0" indent="0">
              <a:buSzTx/>
              <a:buNone/>
              <a:defRPr sz="2000">
                <a:latin typeface="Times New Roman"/>
                <a:ea typeface="Times New Roman"/>
                <a:cs typeface="Times New Roman"/>
                <a:sym typeface="Times New Roman"/>
              </a:defRPr>
            </a:pPr>
            <a:endParaRPr/>
          </a:p>
          <a:p>
            <a:pPr marL="0" indent="0">
              <a:spcBef>
                <a:spcPts val="1200"/>
              </a:spcBef>
              <a:buSzTx/>
              <a:buNone/>
              <a:defRPr sz="2000">
                <a:latin typeface="Times New Roman"/>
                <a:ea typeface="Times New Roman"/>
                <a:cs typeface="Times New Roman"/>
                <a:sym typeface="Times New Roman"/>
              </a:defRPr>
            </a:pPr>
            <a:r>
              <a:t>“For example, the </a:t>
            </a:r>
            <a:r>
              <a:rPr b="1"/>
              <a:t>batch record includes information that indicates citric acid was added during the initial manufacture </a:t>
            </a:r>
            <a:r>
              <a:t>of the batch; however, an </a:t>
            </a:r>
            <a:r>
              <a:rPr b="1"/>
              <a:t>investigation report conducted by the firm alleges that citric acid was not initially added to this batch</a:t>
            </a:r>
            <a:r>
              <a:t>. In addition, there is no indication within the batch record that the batch was reprocessed and the citric acid added at a later time.”</a:t>
            </a:r>
          </a:p>
        </p:txBody>
      </p:sp>
      <p:sp>
        <p:nvSpPr>
          <p:cNvPr id="335" name="Text Box 9"/>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
        <p:nvSpPr>
          <p:cNvPr id="336" name="TextBox 4"/>
          <p:cNvSpPr txBox="1"/>
          <p:nvPr/>
        </p:nvSpPr>
        <p:spPr>
          <a:xfrm>
            <a:off x="6400798" y="6248398"/>
            <a:ext cx="2521415" cy="2257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FFFFFF"/>
                </a:solidFill>
                <a:latin typeface="Times New Roman"/>
                <a:ea typeface="Times New Roman"/>
                <a:cs typeface="Times New Roman"/>
                <a:sym typeface="Times New Roman"/>
              </a:defRPr>
            </a:lvl1pPr>
          </a:lstStyle>
          <a:p>
            <a:r>
              <a:t>2018 © Regulatory Compliance Associates Inc.</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Title 1"/>
          <p:cNvSpPr txBox="1">
            <a:spLocks noGrp="1"/>
          </p:cNvSpPr>
          <p:nvPr>
            <p:ph type="title"/>
          </p:nvPr>
        </p:nvSpPr>
        <p:spPr>
          <a:prstGeom prst="rect">
            <a:avLst/>
          </a:prstGeom>
        </p:spPr>
        <p:txBody>
          <a:bodyPr/>
          <a:lstStyle/>
          <a:p>
            <a:r>
              <a:t>Warning Letters (cont’)</a:t>
            </a:r>
          </a:p>
        </p:txBody>
      </p:sp>
      <p:sp>
        <p:nvSpPr>
          <p:cNvPr id="339" name="Content Placeholder 2"/>
          <p:cNvSpPr txBox="1">
            <a:spLocks noGrp="1"/>
          </p:cNvSpPr>
          <p:nvPr>
            <p:ph type="body" idx="1"/>
          </p:nvPr>
        </p:nvSpPr>
        <p:spPr>
          <a:xfrm>
            <a:off x="457200" y="1600200"/>
            <a:ext cx="8242300" cy="4525963"/>
          </a:xfrm>
          <a:prstGeom prst="rect">
            <a:avLst/>
          </a:prstGeom>
        </p:spPr>
        <p:txBody>
          <a:bodyPr/>
          <a:lstStyle/>
          <a:p>
            <a:pPr marL="0" indent="0" defTabSz="612648">
              <a:buSzTx/>
              <a:buNone/>
              <a:defRPr>
                <a:latin typeface="Times New Roman"/>
                <a:ea typeface="Times New Roman"/>
                <a:cs typeface="Times New Roman"/>
                <a:sym typeface="Times New Roman"/>
              </a:defRPr>
            </a:pPr>
            <a:r>
              <a:t>“FDA investigators identified instances of </a:t>
            </a:r>
            <a:r>
              <a:rPr b="1"/>
              <a:t>non-contemporaneous documentation</a:t>
            </a:r>
            <a:r>
              <a:t> of batch production activities.</a:t>
            </a:r>
            <a:r>
              <a:rPr b="1"/>
              <a:t> Two uncontrolled Excel spreadsheets were used to record discrepancies </a:t>
            </a:r>
            <a:r>
              <a:t>and certain in-process drug quality data. This </a:t>
            </a:r>
            <a:r>
              <a:rPr b="1"/>
              <a:t>data was initially missing</a:t>
            </a:r>
            <a:r>
              <a:t> in the batch manufacturing record. </a:t>
            </a:r>
            <a:r>
              <a:rPr b="1"/>
              <a:t>Your firm later entered this data into batch records and backdated them.</a:t>
            </a:r>
            <a:r>
              <a:t>”</a:t>
            </a:r>
          </a:p>
          <a:p>
            <a:pPr marL="0" indent="0" defTabSz="612648">
              <a:buSzTx/>
              <a:buNone/>
              <a:defRPr>
                <a:latin typeface="Times New Roman"/>
                <a:ea typeface="Times New Roman"/>
                <a:cs typeface="Times New Roman"/>
                <a:sym typeface="Times New Roman"/>
              </a:defRPr>
            </a:pPr>
            <a:endParaRPr/>
          </a:p>
          <a:p>
            <a:pPr marL="0" indent="0" defTabSz="612648">
              <a:buSzTx/>
              <a:buNone/>
              <a:defRPr>
                <a:latin typeface="Times New Roman"/>
                <a:ea typeface="Times New Roman"/>
                <a:cs typeface="Times New Roman"/>
                <a:sym typeface="Times New Roman"/>
              </a:defRPr>
            </a:pPr>
            <a:endParaRPr/>
          </a:p>
        </p:txBody>
      </p:sp>
      <p:sp>
        <p:nvSpPr>
          <p:cNvPr id="340" name="Text Box 9"/>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
        <p:nvSpPr>
          <p:cNvPr id="341" name="TextBox 4"/>
          <p:cNvSpPr txBox="1"/>
          <p:nvPr/>
        </p:nvSpPr>
        <p:spPr>
          <a:xfrm>
            <a:off x="6400798" y="6248398"/>
            <a:ext cx="2521415" cy="2257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FFFFFF"/>
                </a:solidFill>
                <a:latin typeface="Times New Roman"/>
                <a:ea typeface="Times New Roman"/>
                <a:cs typeface="Times New Roman"/>
                <a:sym typeface="Times New Roman"/>
              </a:defRPr>
            </a:lvl1pPr>
          </a:lstStyle>
          <a:p>
            <a:r>
              <a:t>2018 © Regulatory Compliance Associates Inc.</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Title 1"/>
          <p:cNvSpPr txBox="1">
            <a:spLocks noGrp="1"/>
          </p:cNvSpPr>
          <p:nvPr>
            <p:ph type="title"/>
          </p:nvPr>
        </p:nvSpPr>
        <p:spPr>
          <a:prstGeom prst="rect">
            <a:avLst/>
          </a:prstGeom>
        </p:spPr>
        <p:txBody>
          <a:bodyPr/>
          <a:lstStyle/>
          <a:p>
            <a:r>
              <a:t>Warning Letters (cont’)</a:t>
            </a:r>
          </a:p>
        </p:txBody>
      </p:sp>
      <p:sp>
        <p:nvSpPr>
          <p:cNvPr id="344" name="Content Placeholder 2"/>
          <p:cNvSpPr txBox="1">
            <a:spLocks noGrp="1"/>
          </p:cNvSpPr>
          <p:nvPr>
            <p:ph type="body" idx="1"/>
          </p:nvPr>
        </p:nvSpPr>
        <p:spPr>
          <a:xfrm>
            <a:off x="457200" y="1600200"/>
            <a:ext cx="8350240" cy="4525963"/>
          </a:xfrm>
          <a:prstGeom prst="rect">
            <a:avLst/>
          </a:prstGeom>
        </p:spPr>
        <p:txBody>
          <a:bodyPr/>
          <a:lstStyle/>
          <a:p>
            <a:pPr marL="174625" indent="-174625">
              <a:spcBef>
                <a:spcPts val="1200"/>
              </a:spcBef>
              <a:defRPr sz="2000" b="1">
                <a:latin typeface="Times New Roman"/>
                <a:ea typeface="Times New Roman"/>
                <a:cs typeface="Times New Roman"/>
                <a:sym typeface="Times New Roman"/>
              </a:defRPr>
            </a:pPr>
            <a:r>
              <a:t>Prior to conducting official analyses, your quality control laboratory performed “experimental” analyses </a:t>
            </a:r>
            <a:r>
              <a:rPr b="0"/>
              <a:t>on product batches to assess whether your API met specifications, but failed to document these “experimental” tests in official laboratory records or to justify their exclusion. </a:t>
            </a:r>
            <a:r>
              <a:t>Our investigator found the results of 2,404 high performance liquid chromatography (HPLC) injections in a folder titled “Experimental” </a:t>
            </a:r>
            <a:r>
              <a:rPr b="0"/>
              <a:t>on instrument SZG-002-006l. Your quality unit indicated that these “experimental” injections were being conducted in all </a:t>
            </a:r>
            <a:r>
              <a:t>(b)(4)</a:t>
            </a:r>
            <a:r>
              <a:rPr b="0"/>
              <a:t> chromatographic units in your quality control laboratory. </a:t>
            </a:r>
            <a:r>
              <a:t>Your management provided different explanations in an attempt to justify the practice, including “fear” that the sample results would not pass.</a:t>
            </a:r>
          </a:p>
        </p:txBody>
      </p:sp>
      <p:sp>
        <p:nvSpPr>
          <p:cNvPr id="345" name="Text Box 9"/>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
        <p:nvSpPr>
          <p:cNvPr id="346" name="TextBox 4"/>
          <p:cNvSpPr txBox="1"/>
          <p:nvPr/>
        </p:nvSpPr>
        <p:spPr>
          <a:xfrm>
            <a:off x="6400798" y="6248398"/>
            <a:ext cx="2521415" cy="2257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FFFFFF"/>
                </a:solidFill>
                <a:latin typeface="Times New Roman"/>
                <a:ea typeface="Times New Roman"/>
                <a:cs typeface="Times New Roman"/>
                <a:sym typeface="Times New Roman"/>
              </a:defRPr>
            </a:lvl1pPr>
          </a:lstStyle>
          <a:p>
            <a:r>
              <a:t>2018 © Regulatory Compliance Associates Inc.</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Double-click to edit"/>
          <p:cNvSpPr txBox="1">
            <a:spLocks noGrp="1"/>
          </p:cNvSpPr>
          <p:nvPr>
            <p:ph type="title"/>
          </p:nvPr>
        </p:nvSpPr>
        <p:spPr>
          <a:prstGeom prst="rect">
            <a:avLst/>
          </a:prstGeom>
        </p:spPr>
        <p:txBody>
          <a:bodyPr/>
          <a:lstStyle/>
          <a:p>
            <a:endParaRPr/>
          </a:p>
        </p:txBody>
      </p:sp>
      <p:sp>
        <p:nvSpPr>
          <p:cNvPr id="349" name="Double-click to edit"/>
          <p:cNvSpPr txBox="1">
            <a:spLocks noGrp="1"/>
          </p:cNvSpPr>
          <p:nvPr>
            <p:ph type="body" sz="half" idx="1"/>
          </p:nvPr>
        </p:nvSpPr>
        <p:spPr>
          <a:prstGeom prst="rect">
            <a:avLst/>
          </a:prstGeom>
        </p:spPr>
        <p:txBody>
          <a:bodyPr/>
          <a:lstStyle/>
          <a:p>
            <a:endParaRPr/>
          </a:p>
        </p:txBody>
      </p:sp>
      <p:sp>
        <p:nvSpPr>
          <p:cNvPr id="350" name="Text Box 9"/>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pic>
        <p:nvPicPr>
          <p:cNvPr id="351" name="Picture 3" descr="Picture 3"/>
          <p:cNvPicPr>
            <a:picLocks noChangeAspect="1"/>
          </p:cNvPicPr>
          <p:nvPr/>
        </p:nvPicPr>
        <p:blipFill>
          <a:blip r:embed="rId2"/>
          <a:stretch>
            <a:fillRect/>
          </a:stretch>
        </p:blipFill>
        <p:spPr>
          <a:xfrm>
            <a:off x="0" y="0"/>
            <a:ext cx="9144000" cy="6248400"/>
          </a:xfrm>
          <a:prstGeom prst="rect">
            <a:avLst/>
          </a:prstGeom>
          <a:ln w="12700">
            <a:miter lim="400000"/>
          </a:ln>
        </p:spPr>
      </p:pic>
      <p:sp>
        <p:nvSpPr>
          <p:cNvPr id="352" name="TextBox 2"/>
          <p:cNvSpPr txBox="1"/>
          <p:nvPr/>
        </p:nvSpPr>
        <p:spPr>
          <a:xfrm>
            <a:off x="6400798" y="6248398"/>
            <a:ext cx="2521415" cy="2257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FFFFFF"/>
                </a:solidFill>
                <a:latin typeface="Times New Roman"/>
                <a:ea typeface="Times New Roman"/>
                <a:cs typeface="Times New Roman"/>
                <a:sym typeface="Times New Roman"/>
              </a:defRPr>
            </a:lvl1pPr>
          </a:lstStyle>
          <a:p>
            <a:r>
              <a:t>2018 © Regulatory Compliance Associates Inc.</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Title 1"/>
          <p:cNvSpPr txBox="1">
            <a:spLocks noGrp="1"/>
          </p:cNvSpPr>
          <p:nvPr>
            <p:ph type="title"/>
          </p:nvPr>
        </p:nvSpPr>
        <p:spPr>
          <a:prstGeom prst="rect">
            <a:avLst/>
          </a:prstGeom>
        </p:spPr>
        <p:txBody>
          <a:bodyPr/>
          <a:lstStyle/>
          <a:p>
            <a:r>
              <a:t>Industry Changes</a:t>
            </a:r>
          </a:p>
        </p:txBody>
      </p:sp>
      <p:sp>
        <p:nvSpPr>
          <p:cNvPr id="355" name="Content Placeholder 2"/>
          <p:cNvSpPr txBox="1">
            <a:spLocks noGrp="1"/>
          </p:cNvSpPr>
          <p:nvPr>
            <p:ph type="body" sz="half" idx="1"/>
          </p:nvPr>
        </p:nvSpPr>
        <p:spPr>
          <a:xfrm>
            <a:off x="457200" y="1600200"/>
            <a:ext cx="5105466" cy="4525963"/>
          </a:xfrm>
          <a:prstGeom prst="rect">
            <a:avLst/>
          </a:prstGeom>
        </p:spPr>
        <p:txBody>
          <a:bodyPr/>
          <a:lstStyle/>
          <a:p>
            <a:pPr marL="167639" indent="-167639" defTabSz="438911">
              <a:spcBef>
                <a:spcPts val="1300"/>
              </a:spcBef>
              <a:defRPr sz="2304">
                <a:latin typeface="Times New Roman"/>
                <a:ea typeface="Times New Roman"/>
                <a:cs typeface="Times New Roman"/>
                <a:sym typeface="Times New Roman"/>
              </a:defRPr>
            </a:pPr>
            <a:r>
              <a:t>Emergence of Generic Industry</a:t>
            </a:r>
          </a:p>
          <a:p>
            <a:pPr marL="167639" indent="-167639" defTabSz="438911">
              <a:spcBef>
                <a:spcPts val="1300"/>
              </a:spcBef>
              <a:defRPr sz="2304">
                <a:latin typeface="Times New Roman"/>
                <a:ea typeface="Times New Roman"/>
                <a:cs typeface="Times New Roman"/>
                <a:sym typeface="Times New Roman"/>
              </a:defRPr>
            </a:pPr>
            <a:r>
              <a:t>Emergence of Biosimilars</a:t>
            </a:r>
          </a:p>
          <a:p>
            <a:pPr marL="167639" indent="-167639" defTabSz="438911">
              <a:spcBef>
                <a:spcPts val="1300"/>
              </a:spcBef>
              <a:defRPr sz="2304">
                <a:latin typeface="Times New Roman"/>
                <a:ea typeface="Times New Roman"/>
                <a:cs typeface="Times New Roman"/>
                <a:sym typeface="Times New Roman"/>
              </a:defRPr>
            </a:pPr>
            <a:r>
              <a:t>Emergence of Virtual Companies</a:t>
            </a:r>
          </a:p>
          <a:p>
            <a:pPr marL="167639" indent="-167639" defTabSz="438911">
              <a:spcBef>
                <a:spcPts val="1300"/>
              </a:spcBef>
              <a:defRPr sz="2304">
                <a:latin typeface="Times New Roman"/>
                <a:ea typeface="Times New Roman"/>
                <a:cs typeface="Times New Roman"/>
                <a:sym typeface="Times New Roman"/>
              </a:defRPr>
            </a:pPr>
            <a:r>
              <a:t>Emergence of CMOs </a:t>
            </a:r>
          </a:p>
          <a:p>
            <a:pPr marL="167639" indent="-167639" defTabSz="438911">
              <a:spcBef>
                <a:spcPts val="1300"/>
              </a:spcBef>
              <a:defRPr sz="2304">
                <a:latin typeface="Times New Roman"/>
                <a:ea typeface="Times New Roman"/>
                <a:cs typeface="Times New Roman"/>
                <a:sym typeface="Times New Roman"/>
              </a:defRPr>
            </a:pPr>
            <a:r>
              <a:t>Emergence of Compounding Pharmacies &amp; 503b Outsourcing Facilities</a:t>
            </a:r>
          </a:p>
          <a:p>
            <a:pPr marL="167639" indent="-167639" defTabSz="438911">
              <a:spcBef>
                <a:spcPts val="1300"/>
              </a:spcBef>
              <a:defRPr sz="2304">
                <a:latin typeface="Times New Roman"/>
                <a:ea typeface="Times New Roman"/>
                <a:cs typeface="Times New Roman"/>
                <a:sym typeface="Times New Roman"/>
              </a:defRPr>
            </a:pPr>
            <a:r>
              <a:t>Institutional Knowledge Lost through M&amp;A</a:t>
            </a:r>
          </a:p>
          <a:p>
            <a:pPr marL="167639" indent="-167639" defTabSz="438911">
              <a:spcBef>
                <a:spcPts val="1300"/>
              </a:spcBef>
              <a:defRPr sz="2304">
                <a:latin typeface="Times New Roman"/>
                <a:ea typeface="Times New Roman"/>
                <a:cs typeface="Times New Roman"/>
                <a:sym typeface="Times New Roman"/>
              </a:defRPr>
            </a:pPr>
            <a:r>
              <a:t>Emergence of Information Technology</a:t>
            </a:r>
          </a:p>
        </p:txBody>
      </p:sp>
      <p:sp>
        <p:nvSpPr>
          <p:cNvPr id="356" name="Text Box 9"/>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pic>
        <p:nvPicPr>
          <p:cNvPr id="357" name="Picture 3" descr="Picture 3"/>
          <p:cNvPicPr>
            <a:picLocks noChangeAspect="1"/>
          </p:cNvPicPr>
          <p:nvPr/>
        </p:nvPicPr>
        <p:blipFill>
          <a:blip r:embed="rId2"/>
          <a:stretch>
            <a:fillRect/>
          </a:stretch>
        </p:blipFill>
        <p:spPr>
          <a:xfrm>
            <a:off x="5715732" y="2057400"/>
            <a:ext cx="3124201" cy="2743200"/>
          </a:xfrm>
          <a:prstGeom prst="rect">
            <a:avLst/>
          </a:prstGeom>
          <a:ln w="12700">
            <a:miter lim="400000"/>
          </a:ln>
        </p:spPr>
      </p:pic>
      <p:sp>
        <p:nvSpPr>
          <p:cNvPr id="358" name="TextBox 4"/>
          <p:cNvSpPr txBox="1"/>
          <p:nvPr/>
        </p:nvSpPr>
        <p:spPr>
          <a:xfrm>
            <a:off x="6400798" y="6248398"/>
            <a:ext cx="2521415" cy="2257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FFFFFF"/>
                </a:solidFill>
                <a:latin typeface="Times New Roman"/>
                <a:ea typeface="Times New Roman"/>
                <a:cs typeface="Times New Roman"/>
                <a:sym typeface="Times New Roman"/>
              </a:defRPr>
            </a:lvl1pPr>
          </a:lstStyle>
          <a:p>
            <a:r>
              <a:t>2018 © Regulatory Compliance Associates Inc.</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Title 1"/>
          <p:cNvSpPr txBox="1">
            <a:spLocks noGrp="1"/>
          </p:cNvSpPr>
          <p:nvPr>
            <p:ph type="title"/>
          </p:nvPr>
        </p:nvSpPr>
        <p:spPr>
          <a:prstGeom prst="rect">
            <a:avLst/>
          </a:prstGeom>
        </p:spPr>
        <p:txBody>
          <a:bodyPr/>
          <a:lstStyle/>
          <a:p>
            <a:r>
              <a:t>Interesting Factoids</a:t>
            </a:r>
          </a:p>
        </p:txBody>
      </p:sp>
      <p:sp>
        <p:nvSpPr>
          <p:cNvPr id="361" name="Content Placeholder 2"/>
          <p:cNvSpPr txBox="1">
            <a:spLocks noGrp="1"/>
          </p:cNvSpPr>
          <p:nvPr>
            <p:ph type="body" sz="half" idx="1"/>
          </p:nvPr>
        </p:nvSpPr>
        <p:spPr>
          <a:xfrm>
            <a:off x="457200" y="1600200"/>
            <a:ext cx="4895924" cy="4525963"/>
          </a:xfrm>
          <a:prstGeom prst="rect">
            <a:avLst/>
          </a:prstGeom>
        </p:spPr>
        <p:txBody>
          <a:bodyPr/>
          <a:lstStyle/>
          <a:p>
            <a:pPr marL="0" indent="0">
              <a:spcBef>
                <a:spcPts val="1400"/>
              </a:spcBef>
              <a:buSzTx/>
              <a:buNone/>
              <a:defRPr sz="2400">
                <a:latin typeface="Times New Roman"/>
                <a:ea typeface="Times New Roman"/>
                <a:cs typeface="Times New Roman"/>
                <a:sym typeface="Times New Roman"/>
              </a:defRPr>
            </a:pPr>
            <a:r>
              <a:t>Between 2005 and 2016 there were ≈225 Warning Letters Issued for “Data Integrity”</a:t>
            </a:r>
          </a:p>
          <a:p>
            <a:pPr marL="0" indent="0">
              <a:buSzTx/>
              <a:buNone/>
              <a:defRPr sz="2400">
                <a:latin typeface="Times New Roman"/>
                <a:ea typeface="Times New Roman"/>
                <a:cs typeface="Times New Roman"/>
                <a:sym typeface="Times New Roman"/>
              </a:defRPr>
            </a:pPr>
            <a:endParaRPr/>
          </a:p>
          <a:p>
            <a:pPr marL="0" indent="0">
              <a:spcBef>
                <a:spcPts val="1400"/>
              </a:spcBef>
              <a:buSzTx/>
              <a:buNone/>
              <a:defRPr sz="2400">
                <a:latin typeface="Times New Roman"/>
                <a:ea typeface="Times New Roman"/>
                <a:cs typeface="Times New Roman"/>
                <a:sym typeface="Times New Roman"/>
              </a:defRPr>
            </a:pPr>
            <a:r>
              <a:t>In 2002 at the International GMP Symposium Issues of Concern Were:</a:t>
            </a:r>
          </a:p>
          <a:p>
            <a:pPr marL="174625" indent="-174625">
              <a:spcBef>
                <a:spcPts val="1400"/>
              </a:spcBef>
              <a:defRPr sz="2400">
                <a:latin typeface="Times New Roman"/>
                <a:ea typeface="Times New Roman"/>
                <a:cs typeface="Times New Roman"/>
                <a:sym typeface="Times New Roman"/>
              </a:defRPr>
            </a:pPr>
            <a:r>
              <a:t>Improper documentation</a:t>
            </a:r>
          </a:p>
          <a:p>
            <a:pPr marL="174625" indent="-174625">
              <a:spcBef>
                <a:spcPts val="1400"/>
              </a:spcBef>
              <a:defRPr sz="2400">
                <a:latin typeface="Times New Roman"/>
                <a:ea typeface="Times New Roman"/>
                <a:cs typeface="Times New Roman"/>
                <a:sym typeface="Times New Roman"/>
              </a:defRPr>
            </a:pPr>
            <a:r>
              <a:t>Lack of Thorough Investigations</a:t>
            </a:r>
          </a:p>
          <a:p>
            <a:pPr marL="174625" indent="-174625">
              <a:spcBef>
                <a:spcPts val="1400"/>
              </a:spcBef>
              <a:defRPr sz="2400">
                <a:latin typeface="Times New Roman"/>
                <a:ea typeface="Times New Roman"/>
                <a:cs typeface="Times New Roman"/>
                <a:sym typeface="Times New Roman"/>
              </a:defRPr>
            </a:pPr>
            <a:r>
              <a:t>Insufficient Training </a:t>
            </a:r>
          </a:p>
        </p:txBody>
      </p:sp>
      <p:sp>
        <p:nvSpPr>
          <p:cNvPr id="362" name="Text Box 9"/>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pic>
        <p:nvPicPr>
          <p:cNvPr id="363" name="Picture 1" descr="Picture 1"/>
          <p:cNvPicPr>
            <a:picLocks noChangeAspect="1"/>
          </p:cNvPicPr>
          <p:nvPr/>
        </p:nvPicPr>
        <p:blipFill>
          <a:blip r:embed="rId2"/>
          <a:stretch>
            <a:fillRect/>
          </a:stretch>
        </p:blipFill>
        <p:spPr>
          <a:xfrm>
            <a:off x="5529600" y="1751867"/>
            <a:ext cx="3421703" cy="1882776"/>
          </a:xfrm>
          <a:prstGeom prst="rect">
            <a:avLst/>
          </a:prstGeom>
          <a:ln w="12700">
            <a:miter lim="400000"/>
          </a:ln>
        </p:spPr>
      </p:pic>
      <p:sp>
        <p:nvSpPr>
          <p:cNvPr id="364" name="TextBox 4"/>
          <p:cNvSpPr txBox="1"/>
          <p:nvPr/>
        </p:nvSpPr>
        <p:spPr>
          <a:xfrm>
            <a:off x="6400798" y="6248398"/>
            <a:ext cx="2521415" cy="2257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FFFFFF"/>
                </a:solidFill>
                <a:latin typeface="Times New Roman"/>
                <a:ea typeface="Times New Roman"/>
                <a:cs typeface="Times New Roman"/>
                <a:sym typeface="Times New Roman"/>
              </a:defRPr>
            </a:lvl1pPr>
          </a:lstStyle>
          <a:p>
            <a:r>
              <a:t>2018 © Regulatory Compliance Associates Inc.</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What does Quality Culture Have to do with Data Integrity?"/>
          <p:cNvSpPr txBox="1">
            <a:spLocks noGrp="1"/>
          </p:cNvSpPr>
          <p:nvPr>
            <p:ph type="title"/>
          </p:nvPr>
        </p:nvSpPr>
        <p:spPr>
          <a:prstGeom prst="rect">
            <a:avLst/>
          </a:prstGeom>
        </p:spPr>
        <p:txBody>
          <a:bodyPr/>
          <a:lstStyle/>
          <a:p>
            <a:r>
              <a:t>What does Quality Culture Have to do with Data Integrity?</a:t>
            </a:r>
          </a:p>
        </p:txBody>
      </p:sp>
      <p:sp>
        <p:nvSpPr>
          <p:cNvPr id="36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pic>
        <p:nvPicPr>
          <p:cNvPr id="368" name="Picture 4" descr="Picture 4"/>
          <p:cNvPicPr>
            <a:picLocks noChangeAspect="1"/>
          </p:cNvPicPr>
          <p:nvPr/>
        </p:nvPicPr>
        <p:blipFill>
          <a:blip r:embed="rId2"/>
          <a:stretch>
            <a:fillRect/>
          </a:stretch>
        </p:blipFill>
        <p:spPr>
          <a:xfrm>
            <a:off x="1939064" y="1445036"/>
            <a:ext cx="4503872" cy="4549364"/>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sp>
        <p:nvSpPr>
          <p:cNvPr id="371" name="A maximally efficient, agile, flexible, pharmaceutical manufacturing sector that reliably produces high quality drug products without extensive regulatory oversight.…"/>
          <p:cNvSpPr txBox="1"/>
          <p:nvPr/>
        </p:nvSpPr>
        <p:spPr>
          <a:xfrm>
            <a:off x="657747" y="1662111"/>
            <a:ext cx="6415141" cy="36677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lvl="1" algn="ctr" defTabSz="457200">
              <a:spcBef>
                <a:spcPts val="400"/>
              </a:spcBef>
              <a:defRPr sz="2900">
                <a:latin typeface="+mn-lt"/>
                <a:ea typeface="+mn-ea"/>
                <a:cs typeface="+mn-cs"/>
                <a:sym typeface="Calibri"/>
              </a:defRPr>
            </a:pPr>
            <a:r>
              <a:t>A maximally efficient, agile, flexible, pharmaceutical manufacturing sector that reliably produces high quality drug products </a:t>
            </a:r>
            <a:r>
              <a:rPr u="sng"/>
              <a:t>without extensive regulatory oversight</a:t>
            </a:r>
            <a:r>
              <a:t>. </a:t>
            </a:r>
          </a:p>
          <a:p>
            <a:pPr lvl="1" algn="ctr" defTabSz="457200">
              <a:spcBef>
                <a:spcPts val="400"/>
              </a:spcBef>
              <a:defRPr sz="2900">
                <a:latin typeface="+mn-lt"/>
                <a:ea typeface="+mn-ea"/>
                <a:cs typeface="+mn-cs"/>
                <a:sym typeface="Calibri"/>
              </a:defRPr>
            </a:pPr>
            <a:endParaRPr/>
          </a:p>
          <a:p>
            <a:pPr lvl="1" algn="ctr" defTabSz="457200">
              <a:spcBef>
                <a:spcPts val="400"/>
              </a:spcBef>
              <a:defRPr sz="2900">
                <a:latin typeface="+mn-lt"/>
                <a:ea typeface="+mn-ea"/>
                <a:cs typeface="+mn-cs"/>
                <a:sym typeface="Calibri"/>
              </a:defRPr>
            </a:pPr>
            <a:r>
              <a:t>Janet Woodcock,FDA,Center for Drug Evaluation and Research October 5,2005</a:t>
            </a:r>
          </a:p>
        </p:txBody>
      </p:sp>
      <p:pic>
        <p:nvPicPr>
          <p:cNvPr id="372" name="Image" descr="Image"/>
          <p:cNvPicPr>
            <a:picLocks noChangeAspect="1"/>
          </p:cNvPicPr>
          <p:nvPr/>
        </p:nvPicPr>
        <p:blipFill>
          <a:blip r:embed="rId2"/>
          <a:stretch>
            <a:fillRect/>
          </a:stretch>
        </p:blipFill>
        <p:spPr>
          <a:xfrm>
            <a:off x="7178480" y="2796789"/>
            <a:ext cx="1998163" cy="1998164"/>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lide Number"/>
          <p:cNvSpPr txBox="1">
            <a:spLocks noGrp="1"/>
          </p:cNvSpPr>
          <p:nvPr>
            <p:ph type="sldNum" sz="quarter" idx="2"/>
          </p:nvPr>
        </p:nvSpPr>
        <p:spPr>
          <a:xfrm>
            <a:off x="8469649" y="6372542"/>
            <a:ext cx="217152" cy="3327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
        <p:nvSpPr>
          <p:cNvPr id="282" name="TextBox 4"/>
          <p:cNvSpPr txBox="1"/>
          <p:nvPr/>
        </p:nvSpPr>
        <p:spPr>
          <a:xfrm>
            <a:off x="6388098" y="6400798"/>
            <a:ext cx="2521415" cy="2257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62574A"/>
                </a:solidFill>
                <a:latin typeface="Times New Roman"/>
                <a:ea typeface="Times New Roman"/>
                <a:cs typeface="Times New Roman"/>
                <a:sym typeface="Times New Roman"/>
              </a:defRPr>
            </a:lvl1pPr>
          </a:lstStyle>
          <a:p>
            <a:r>
              <a:t>2018 © Regulatory Compliance Associates Inc.</a:t>
            </a:r>
          </a:p>
        </p:txBody>
      </p:sp>
      <p:sp>
        <p:nvSpPr>
          <p:cNvPr id="283" name="Title 1"/>
          <p:cNvSpPr txBox="1">
            <a:spLocks noGrp="1"/>
          </p:cNvSpPr>
          <p:nvPr>
            <p:ph type="title"/>
          </p:nvPr>
        </p:nvSpPr>
        <p:spPr>
          <a:xfrm>
            <a:off x="304799" y="1524000"/>
            <a:ext cx="8534401" cy="3996331"/>
          </a:xfrm>
          <a:prstGeom prst="rect">
            <a:avLst/>
          </a:prstGeom>
        </p:spPr>
        <p:txBody>
          <a:bodyPr/>
          <a:lstStyle/>
          <a:p>
            <a:r>
              <a:t>Data Integrity, Quality Culture and TR 84</a:t>
            </a:r>
          </a:p>
          <a:p>
            <a:r>
              <a:t>PDA Mountain States Chapter</a:t>
            </a:r>
          </a:p>
          <a:p>
            <a:endParaRPr/>
          </a:p>
          <a:p>
            <a:r>
              <a:t>Monday, May 15, 2023</a:t>
            </a:r>
          </a:p>
          <a:p>
            <a:r>
              <a:t>Presenter: Sue Schniepp</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PIC/S: Good Practices for Data Management and Integrity in Regulated GMP/GDP Environments…"/>
          <p:cNvSpPr txBox="1">
            <a:spLocks noGrp="1"/>
          </p:cNvSpPr>
          <p:nvPr>
            <p:ph type="body" idx="1"/>
          </p:nvPr>
        </p:nvSpPr>
        <p:spPr>
          <a:xfrm>
            <a:off x="335383" y="1061671"/>
            <a:ext cx="8473234" cy="4525964"/>
          </a:xfrm>
          <a:prstGeom prst="rect">
            <a:avLst/>
          </a:prstGeom>
        </p:spPr>
        <p:txBody>
          <a:bodyPr/>
          <a:lstStyle/>
          <a:p>
            <a:pPr marL="0" indent="0">
              <a:buSzTx/>
              <a:buNone/>
              <a:defRPr sz="2500"/>
            </a:pPr>
            <a:r>
              <a:t>PIC/S: Good Practices for Data Management and Integrity in Regulated GMP/GDP Environments</a:t>
            </a:r>
          </a:p>
          <a:p>
            <a:pPr marL="0" indent="0">
              <a:buSzTx/>
              <a:buNone/>
            </a:pPr>
            <a:endParaRPr sz="2500"/>
          </a:p>
          <a:p>
            <a:pPr marL="0" indent="0">
              <a:buSzTx/>
              <a:buNone/>
            </a:pPr>
            <a:endParaRPr sz="2500"/>
          </a:p>
          <a:p>
            <a:pPr>
              <a:defRPr sz="2000">
                <a:latin typeface="+mn-lt"/>
                <a:ea typeface="+mn-ea"/>
                <a:cs typeface="+mn-cs"/>
                <a:sym typeface="Calibri"/>
              </a:defRPr>
            </a:pPr>
            <a:r>
              <a:t>6.3 </a:t>
            </a:r>
            <a:r>
              <a:rPr u="sng"/>
              <a:t>Quality Culture</a:t>
            </a:r>
          </a:p>
          <a:p>
            <a:pPr marL="800100" lvl="1" indent="-342900">
              <a:buChar char="•"/>
              <a:defRPr sz="2000">
                <a:latin typeface="+mn-lt"/>
                <a:ea typeface="+mn-ea"/>
                <a:cs typeface="+mn-cs"/>
                <a:sym typeface="Calibri"/>
              </a:defRPr>
            </a:pPr>
            <a:r>
              <a:t>Management should aim to create a work environment </a:t>
            </a:r>
            <a:r>
              <a:rPr>
                <a:solidFill>
                  <a:srgbClr val="FF2600"/>
                </a:solidFill>
              </a:rPr>
              <a:t>(i.e. quality culture)</a:t>
            </a:r>
            <a:r>
              <a:t> that is transparent and open, one in which personnel are encouraged to freely communicate failures and mistakes. Organisational reporting structure should permit the information flow between personnel at all levels.</a:t>
            </a:r>
          </a:p>
        </p:txBody>
      </p:sp>
      <p:sp>
        <p:nvSpPr>
          <p:cNvPr id="37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MHRA ‘GXP’ Data Integrity Guidance and Definitions…"/>
          <p:cNvSpPr txBox="1">
            <a:spLocks noGrp="1"/>
          </p:cNvSpPr>
          <p:nvPr>
            <p:ph type="body" idx="1"/>
          </p:nvPr>
        </p:nvSpPr>
        <p:spPr>
          <a:xfrm>
            <a:off x="490171" y="1391382"/>
            <a:ext cx="8006913" cy="4525964"/>
          </a:xfrm>
          <a:prstGeom prst="rect">
            <a:avLst/>
          </a:prstGeom>
        </p:spPr>
        <p:txBody>
          <a:bodyPr/>
          <a:lstStyle/>
          <a:p>
            <a:pPr marL="0" indent="0" defTabSz="416051">
              <a:spcBef>
                <a:spcPts val="300"/>
              </a:spcBef>
              <a:buSzTx/>
              <a:buNone/>
              <a:defRPr sz="2200"/>
            </a:pPr>
            <a:r>
              <a:t>MHRA ‘GXP’ Data Integrity Guidance and Definitions</a:t>
            </a:r>
          </a:p>
          <a:p>
            <a:pPr marL="0" indent="0" defTabSz="416051">
              <a:spcBef>
                <a:spcPts val="300"/>
              </a:spcBef>
              <a:buSzTx/>
              <a:buNone/>
              <a:defRPr sz="1600"/>
            </a:pPr>
            <a:endParaRPr/>
          </a:p>
          <a:p>
            <a:pPr marL="0" indent="0" defTabSz="416051">
              <a:spcBef>
                <a:spcPts val="300"/>
              </a:spcBef>
              <a:buSzTx/>
              <a:buNone/>
              <a:defRPr sz="1600"/>
            </a:pPr>
            <a:r>
              <a:t>3. The principles of data integrity</a:t>
            </a:r>
          </a:p>
          <a:p>
            <a:pPr marL="0" indent="0" defTabSz="416051">
              <a:spcBef>
                <a:spcPts val="300"/>
              </a:spcBef>
              <a:buSzTx/>
              <a:buNone/>
              <a:defRPr sz="1600"/>
            </a:pPr>
            <a:endParaRPr/>
          </a:p>
          <a:p>
            <a:pPr marL="0" lvl="1" indent="873251" defTabSz="416051">
              <a:spcBef>
                <a:spcPts val="300"/>
              </a:spcBef>
              <a:buSzTx/>
              <a:buNone/>
              <a:defRPr sz="1600"/>
            </a:pPr>
            <a:r>
              <a:t>3.1 The organisation needs to take responsibility for the systems used and the data they generate. </a:t>
            </a:r>
            <a:r>
              <a:rPr>
                <a:solidFill>
                  <a:srgbClr val="FF2600"/>
                </a:solidFill>
              </a:rPr>
              <a:t>The organisational culture</a:t>
            </a:r>
            <a:r>
              <a:t> should ensure data is complete, consistent and accurate in all its forms, i.e. paper and electronic. </a:t>
            </a:r>
          </a:p>
          <a:p>
            <a:pPr marL="0" lvl="1" indent="873251" defTabSz="416051">
              <a:spcBef>
                <a:spcPts val="300"/>
              </a:spcBef>
              <a:buSzTx/>
              <a:buNone/>
              <a:defRPr sz="1600"/>
            </a:pPr>
            <a:endParaRPr/>
          </a:p>
          <a:p>
            <a:pPr marL="0" lvl="1" indent="873251" defTabSz="416051">
              <a:spcBef>
                <a:spcPts val="300"/>
              </a:spcBef>
              <a:buSzTx/>
              <a:buNone/>
              <a:defRPr sz="1600"/>
            </a:pPr>
            <a:r>
              <a:t>3.3 The impact of </a:t>
            </a:r>
            <a:r>
              <a:rPr>
                <a:solidFill>
                  <a:srgbClr val="FF2600"/>
                </a:solidFill>
              </a:rPr>
              <a:t>organisational culture</a:t>
            </a:r>
            <a:r>
              <a:t>, the behaviour driven by performance indicators, objectives and senior management behaviour on the success of data governance measures should not be underestimated. The data governance policy (or equivalent) should be endorsed at the highest levels of the organisation. </a:t>
            </a:r>
            <a:br/>
            <a:endParaRPr sz="1000">
              <a:latin typeface="Times Roman"/>
              <a:ea typeface="Times Roman"/>
              <a:cs typeface="Times Roman"/>
              <a:sym typeface="Times Roman"/>
            </a:endParaRPr>
          </a:p>
          <a:p>
            <a:pPr marL="0" lvl="1" indent="873251" defTabSz="416051">
              <a:spcBef>
                <a:spcPts val="300"/>
              </a:spcBef>
              <a:buSzTx/>
              <a:buNone/>
              <a:defRPr sz="1000">
                <a:latin typeface="Times Roman"/>
                <a:ea typeface="Times Roman"/>
                <a:cs typeface="Times Roman"/>
                <a:sym typeface="Times Roman"/>
              </a:defRPr>
            </a:pPr>
            <a:br/>
            <a:endParaRPr/>
          </a:p>
        </p:txBody>
      </p:sp>
      <p:sp>
        <p:nvSpPr>
          <p:cNvPr id="37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World Health Organization: Guidance on good data and record management practices…"/>
          <p:cNvSpPr txBox="1">
            <a:spLocks noGrp="1"/>
          </p:cNvSpPr>
          <p:nvPr>
            <p:ph type="body" idx="1"/>
          </p:nvPr>
        </p:nvSpPr>
        <p:spPr>
          <a:xfrm>
            <a:off x="512151" y="1358411"/>
            <a:ext cx="8385981" cy="4525964"/>
          </a:xfrm>
          <a:prstGeom prst="rect">
            <a:avLst/>
          </a:prstGeom>
        </p:spPr>
        <p:txBody>
          <a:bodyPr/>
          <a:lstStyle/>
          <a:p>
            <a:pPr marL="0" indent="0" defTabSz="347472">
              <a:spcBef>
                <a:spcPts val="500"/>
              </a:spcBef>
              <a:buSzTx/>
              <a:buNone/>
              <a:defRPr sz="1900"/>
            </a:pPr>
            <a:r>
              <a:t>World Health Organization: Guidance on good data and record management practices</a:t>
            </a:r>
          </a:p>
          <a:p>
            <a:pPr marL="0" indent="0" defTabSz="347472">
              <a:spcBef>
                <a:spcPts val="500"/>
              </a:spcBef>
              <a:buSzTx/>
              <a:buNone/>
              <a:defRPr sz="1900"/>
            </a:pPr>
            <a:endParaRPr/>
          </a:p>
          <a:p>
            <a:pPr marL="0" indent="0" defTabSz="347472">
              <a:spcBef>
                <a:spcPts val="500"/>
              </a:spcBef>
              <a:buSzTx/>
              <a:buNone/>
              <a:defRPr sz="2128"/>
            </a:pPr>
            <a:r>
              <a:t>1. Introduction</a:t>
            </a:r>
          </a:p>
          <a:p>
            <a:pPr marL="0" lvl="1" indent="694944" defTabSz="347472">
              <a:spcBef>
                <a:spcPts val="500"/>
              </a:spcBef>
              <a:buSzTx/>
              <a:buNone/>
              <a:defRPr sz="2128"/>
            </a:pPr>
            <a:r>
              <a:t>1.4  Examples of controls that may require development and strengthening to ensure good data management strategies include, but are not limited to: </a:t>
            </a:r>
            <a:br/>
            <a:endParaRPr sz="912"/>
          </a:p>
          <a:p>
            <a:pPr marL="502919" lvl="1" indent="-213359" defTabSz="347472">
              <a:spcBef>
                <a:spcPts val="500"/>
              </a:spcBef>
              <a:buFontTx/>
              <a:buChar char="•"/>
              <a:defRPr sz="2128"/>
            </a:pPr>
            <a:r>
              <a:t>adoption of a </a:t>
            </a:r>
            <a:r>
              <a:rPr>
                <a:solidFill>
                  <a:srgbClr val="FF2600"/>
                </a:solidFill>
              </a:rPr>
              <a:t>quality culture</a:t>
            </a:r>
            <a:r>
              <a:t> within the company that encourages personnel to be transparent about failures so that management has an accurate understanding of risks and can then provide the necessary resources to achieve expectations and meet data quality standards: </a:t>
            </a:r>
            <a:br/>
            <a:endParaRPr/>
          </a:p>
        </p:txBody>
      </p:sp>
      <p:sp>
        <p:nvSpPr>
          <p:cNvPr id="38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World Health Organization: Guidance on good data and record management practices…"/>
          <p:cNvSpPr txBox="1">
            <a:spLocks noGrp="1"/>
          </p:cNvSpPr>
          <p:nvPr>
            <p:ph type="body" idx="1"/>
          </p:nvPr>
        </p:nvSpPr>
        <p:spPr>
          <a:xfrm>
            <a:off x="556113" y="1270488"/>
            <a:ext cx="7796448" cy="4525964"/>
          </a:xfrm>
          <a:prstGeom prst="rect">
            <a:avLst/>
          </a:prstGeom>
        </p:spPr>
        <p:txBody>
          <a:bodyPr/>
          <a:lstStyle/>
          <a:p>
            <a:pPr marL="0" indent="0" defTabSz="416051">
              <a:spcBef>
                <a:spcPts val="300"/>
              </a:spcBef>
              <a:buSzTx/>
              <a:buNone/>
              <a:defRPr sz="2200"/>
            </a:pPr>
            <a:r>
              <a:t>World Health Organization: Guidance on good data and record management practices</a:t>
            </a:r>
          </a:p>
          <a:p>
            <a:pPr marL="0" indent="0" defTabSz="416051">
              <a:spcBef>
                <a:spcPts val="300"/>
              </a:spcBef>
              <a:buSzTx/>
              <a:buNone/>
              <a:defRPr sz="2200"/>
            </a:pPr>
            <a:endParaRPr/>
          </a:p>
          <a:p>
            <a:pPr marL="0" indent="0" defTabSz="416051">
              <a:spcBef>
                <a:spcPts val="300"/>
              </a:spcBef>
              <a:buSzTx/>
              <a:buNone/>
              <a:defRPr sz="1600"/>
            </a:pPr>
            <a:r>
              <a:t>4. Principles</a:t>
            </a:r>
          </a:p>
          <a:p>
            <a:pPr marL="0" lvl="1" indent="873251" defTabSz="416051">
              <a:spcBef>
                <a:spcPts val="300"/>
              </a:spcBef>
              <a:buSzTx/>
              <a:buNone/>
              <a:defRPr sz="1600"/>
            </a:pPr>
            <a:r>
              <a:t>4.7 </a:t>
            </a:r>
            <a:r>
              <a:rPr b="1">
                <a:solidFill>
                  <a:srgbClr val="FF2600"/>
                </a:solidFill>
              </a:rPr>
              <a:t>Quality culture.</a:t>
            </a:r>
            <a:r>
              <a:rPr b="1"/>
              <a:t> </a:t>
            </a:r>
            <a:r>
              <a:t>Management, with the support of the quality unit, should establish and maintain a working environment that minimizes the risk of non-compliant records and erroneous records and data. </a:t>
            </a:r>
            <a:r>
              <a:rPr>
                <a:solidFill>
                  <a:srgbClr val="FF2600"/>
                </a:solidFill>
              </a:rPr>
              <a:t>An essential element of the quality culture is the transparent and open reporting of deviations, errors, omissions and aberrant results at all levels of the organization, irrespective of hierarchy.</a:t>
            </a:r>
            <a:r>
              <a:t> Steps should be taken to prevent, and to detect and correct weaknesses in systems and procedures that may lead to data errors so as to continually improve the robustness of scientific decision-making within the organization. Senior management should actively discourage any management practices that might reasonably be expected to inhibit the active and complete reporting of such issues, for example, hierarchical constraints and blame cultures. </a:t>
            </a:r>
            <a:br/>
            <a:endParaRPr/>
          </a:p>
        </p:txBody>
      </p:sp>
      <p:sp>
        <p:nvSpPr>
          <p:cNvPr id="38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Data Integrity and Compliance With Drug CGMP…"/>
          <p:cNvSpPr txBox="1">
            <a:spLocks noGrp="1"/>
          </p:cNvSpPr>
          <p:nvPr>
            <p:ph type="body" idx="1"/>
          </p:nvPr>
        </p:nvSpPr>
        <p:spPr>
          <a:xfrm>
            <a:off x="457200" y="731837"/>
            <a:ext cx="8442756" cy="5394326"/>
          </a:xfrm>
          <a:prstGeom prst="rect">
            <a:avLst/>
          </a:prstGeom>
        </p:spPr>
        <p:txBody>
          <a:bodyPr/>
          <a:lstStyle/>
          <a:p>
            <a:pPr marL="0" indent="0">
              <a:spcBef>
                <a:spcPts val="0"/>
              </a:spcBef>
              <a:buSzTx/>
              <a:buNone/>
              <a:defRPr b="1">
                <a:latin typeface="Times New Roman"/>
                <a:ea typeface="Times New Roman"/>
                <a:cs typeface="Times New Roman"/>
                <a:sym typeface="Times New Roman"/>
              </a:defRPr>
            </a:pPr>
            <a:endParaRPr/>
          </a:p>
          <a:p>
            <a:pPr marL="0" indent="0">
              <a:spcBef>
                <a:spcPts val="0"/>
              </a:spcBef>
              <a:buSzTx/>
              <a:buNone/>
              <a:defRPr>
                <a:latin typeface="Times New Roman"/>
                <a:ea typeface="Times New Roman"/>
                <a:cs typeface="Times New Roman"/>
                <a:sym typeface="Times New Roman"/>
              </a:defRPr>
            </a:pPr>
            <a:r>
              <a:t>Data Integrity and Compliance With Drug CGMP </a:t>
            </a:r>
          </a:p>
          <a:p>
            <a:pPr marL="0" indent="0">
              <a:spcBef>
                <a:spcPts val="0"/>
              </a:spcBef>
              <a:buSzTx/>
              <a:buNone/>
              <a:defRPr>
                <a:latin typeface="Times New Roman"/>
                <a:ea typeface="Times New Roman"/>
                <a:cs typeface="Times New Roman"/>
                <a:sym typeface="Times New Roman"/>
              </a:defRPr>
            </a:pPr>
            <a:r>
              <a:t>Questions and Answers </a:t>
            </a:r>
          </a:p>
          <a:p>
            <a:pPr marL="0" indent="0">
              <a:spcBef>
                <a:spcPts val="0"/>
              </a:spcBef>
              <a:buSzTx/>
              <a:buNone/>
              <a:defRPr>
                <a:latin typeface="Times New Roman"/>
                <a:ea typeface="Times New Roman"/>
                <a:cs typeface="Times New Roman"/>
                <a:sym typeface="Times New Roman"/>
              </a:defRPr>
            </a:pPr>
            <a:r>
              <a:t>Guidance for Industry </a:t>
            </a:r>
          </a:p>
          <a:p>
            <a:pPr marL="0" indent="0">
              <a:spcBef>
                <a:spcPts val="0"/>
              </a:spcBef>
              <a:buSzTx/>
              <a:buNone/>
              <a:defRPr>
                <a:latin typeface="Times New Roman"/>
                <a:ea typeface="Times New Roman"/>
                <a:cs typeface="Times New Roman"/>
                <a:sym typeface="Times New Roman"/>
              </a:defRPr>
            </a:pPr>
            <a:endParaRPr/>
          </a:p>
          <a:p>
            <a:pPr marL="0" indent="0">
              <a:spcBef>
                <a:spcPts val="0"/>
              </a:spcBef>
              <a:buSzTx/>
              <a:buNone/>
              <a:defRPr sz="2000">
                <a:latin typeface="Times New Roman"/>
                <a:ea typeface="Times New Roman"/>
                <a:cs typeface="Times New Roman"/>
                <a:sym typeface="Times New Roman"/>
              </a:defRPr>
            </a:pPr>
            <a:r>
              <a:t>Meaningful and effective strategies should consider the design, operation, and monitoring of systems and controls based on risk to patient, process, and product. Management’s involvement in and influence on these strategies is essential in preventing and correcting conditions that can lead to data integrity problems. </a:t>
            </a:r>
            <a:r>
              <a:rPr>
                <a:solidFill>
                  <a:srgbClr val="FF2600"/>
                </a:solidFill>
              </a:rPr>
              <a:t>It is the role of management with executive responsibility to create a quality culture </a:t>
            </a:r>
            <a:r>
              <a:t>where employees understand that data integrity is an organizational core value and employees are encouraged to identify and promptly report data integrity issues.</a:t>
            </a:r>
            <a:r>
              <a:rPr>
                <a:solidFill>
                  <a:srgbClr val="FF2600"/>
                </a:solidFill>
              </a:rPr>
              <a:t> In the absence of management support of a quality culture, quality systems can break down and lead to CGMP noncompliance. </a:t>
            </a:r>
          </a:p>
        </p:txBody>
      </p:sp>
      <p:sp>
        <p:nvSpPr>
          <p:cNvPr id="38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Straight Connector 13"/>
          <p:cNvSpPr/>
          <p:nvPr/>
        </p:nvSpPr>
        <p:spPr>
          <a:xfrm flipV="1">
            <a:off x="838200" y="2707626"/>
            <a:ext cx="6542188" cy="568977"/>
          </a:xfrm>
          <a:prstGeom prst="line">
            <a:avLst/>
          </a:prstGeom>
          <a:ln w="53975">
            <a:solidFill>
              <a:srgbClr val="000000"/>
            </a:solidFill>
          </a:ln>
        </p:spPr>
        <p:txBody>
          <a:bodyPr lIns="45718" tIns="45718" rIns="45718" bIns="45718"/>
          <a:lstStyle/>
          <a:p>
            <a:pPr>
              <a:defRPr sz="2400">
                <a:solidFill>
                  <a:srgbClr val="62574A"/>
                </a:solidFill>
                <a:latin typeface="+mn-lt"/>
                <a:ea typeface="+mn-ea"/>
                <a:cs typeface="+mn-cs"/>
                <a:sym typeface="Calibri"/>
              </a:defRPr>
            </a:pPr>
            <a:endParaRPr/>
          </a:p>
        </p:txBody>
      </p:sp>
      <p:sp>
        <p:nvSpPr>
          <p:cNvPr id="390" name="Freeform 14"/>
          <p:cNvSpPr/>
          <p:nvPr/>
        </p:nvSpPr>
        <p:spPr>
          <a:xfrm>
            <a:off x="1995166" y="1767170"/>
            <a:ext cx="4609213" cy="215755"/>
          </a:xfrm>
          <a:custGeom>
            <a:avLst/>
            <a:gdLst/>
            <a:ahLst/>
            <a:cxnLst>
              <a:cxn ang="0">
                <a:pos x="wd2" y="hd2"/>
              </a:cxn>
              <a:cxn ang="5400000">
                <a:pos x="wd2" y="hd2"/>
              </a:cxn>
              <a:cxn ang="10800000">
                <a:pos x="wd2" y="hd2"/>
              </a:cxn>
              <a:cxn ang="16200000">
                <a:pos x="wd2" y="hd2"/>
              </a:cxn>
            </a:cxnLst>
            <a:rect l="0" t="0" r="r" b="b"/>
            <a:pathLst>
              <a:path w="21600" h="21600" extrusionOk="0">
                <a:moveTo>
                  <a:pt x="0" y="13698"/>
                </a:moveTo>
                <a:cubicBezTo>
                  <a:pt x="55" y="12293"/>
                  <a:pt x="115" y="10913"/>
                  <a:pt x="166" y="9483"/>
                </a:cubicBezTo>
                <a:cubicBezTo>
                  <a:pt x="185" y="8977"/>
                  <a:pt x="191" y="8413"/>
                  <a:pt x="208" y="7902"/>
                </a:cubicBezTo>
                <a:cubicBezTo>
                  <a:pt x="285" y="5638"/>
                  <a:pt x="232" y="5795"/>
                  <a:pt x="333" y="5795"/>
                </a:cubicBezTo>
                <a:lnTo>
                  <a:pt x="791" y="12644"/>
                </a:lnTo>
                <a:lnTo>
                  <a:pt x="1207" y="5795"/>
                </a:lnTo>
                <a:lnTo>
                  <a:pt x="1665" y="19493"/>
                </a:lnTo>
                <a:lnTo>
                  <a:pt x="2164" y="1581"/>
                </a:lnTo>
                <a:lnTo>
                  <a:pt x="2705" y="11063"/>
                </a:lnTo>
                <a:lnTo>
                  <a:pt x="3246" y="1581"/>
                </a:lnTo>
                <a:lnTo>
                  <a:pt x="3538" y="9483"/>
                </a:lnTo>
                <a:lnTo>
                  <a:pt x="4037" y="2634"/>
                </a:lnTo>
                <a:lnTo>
                  <a:pt x="4953" y="9483"/>
                </a:lnTo>
                <a:lnTo>
                  <a:pt x="5535" y="3688"/>
                </a:lnTo>
                <a:lnTo>
                  <a:pt x="6118" y="6849"/>
                </a:lnTo>
                <a:lnTo>
                  <a:pt x="6659" y="3161"/>
                </a:lnTo>
                <a:lnTo>
                  <a:pt x="7242" y="10010"/>
                </a:lnTo>
                <a:lnTo>
                  <a:pt x="7575" y="5268"/>
                </a:lnTo>
                <a:lnTo>
                  <a:pt x="7991" y="11063"/>
                </a:lnTo>
                <a:lnTo>
                  <a:pt x="8407" y="527"/>
                </a:lnTo>
                <a:lnTo>
                  <a:pt x="9281" y="8956"/>
                </a:lnTo>
                <a:lnTo>
                  <a:pt x="9655" y="2634"/>
                </a:lnTo>
                <a:lnTo>
                  <a:pt x="10363" y="21600"/>
                </a:lnTo>
                <a:lnTo>
                  <a:pt x="10738" y="2634"/>
                </a:lnTo>
                <a:lnTo>
                  <a:pt x="11195" y="9483"/>
                </a:lnTo>
                <a:lnTo>
                  <a:pt x="11403" y="4215"/>
                </a:lnTo>
                <a:lnTo>
                  <a:pt x="11695" y="10537"/>
                </a:lnTo>
                <a:lnTo>
                  <a:pt x="12194" y="5268"/>
                </a:lnTo>
                <a:lnTo>
                  <a:pt x="12735" y="5268"/>
                </a:lnTo>
                <a:lnTo>
                  <a:pt x="13068" y="527"/>
                </a:lnTo>
                <a:lnTo>
                  <a:pt x="13734" y="11063"/>
                </a:lnTo>
                <a:lnTo>
                  <a:pt x="13984" y="3161"/>
                </a:lnTo>
                <a:lnTo>
                  <a:pt x="14442" y="9483"/>
                </a:lnTo>
                <a:lnTo>
                  <a:pt x="14816" y="1054"/>
                </a:lnTo>
                <a:lnTo>
                  <a:pt x="15440" y="8956"/>
                </a:lnTo>
                <a:lnTo>
                  <a:pt x="16314" y="1581"/>
                </a:lnTo>
                <a:lnTo>
                  <a:pt x="16814" y="10010"/>
                </a:lnTo>
                <a:lnTo>
                  <a:pt x="17355" y="2107"/>
                </a:lnTo>
                <a:lnTo>
                  <a:pt x="18395" y="6849"/>
                </a:lnTo>
                <a:lnTo>
                  <a:pt x="18520" y="0"/>
                </a:lnTo>
                <a:lnTo>
                  <a:pt x="19436" y="7902"/>
                </a:lnTo>
                <a:lnTo>
                  <a:pt x="20018" y="1054"/>
                </a:lnTo>
                <a:lnTo>
                  <a:pt x="20601" y="10537"/>
                </a:lnTo>
                <a:lnTo>
                  <a:pt x="21225" y="3688"/>
                </a:lnTo>
                <a:lnTo>
                  <a:pt x="21600" y="6322"/>
                </a:lnTo>
                <a:lnTo>
                  <a:pt x="21600" y="6849"/>
                </a:lnTo>
              </a:path>
            </a:pathLst>
          </a:custGeom>
          <a:ln w="25400">
            <a:solidFill>
              <a:srgbClr val="FF0000"/>
            </a:solidFill>
          </a:ln>
        </p:spPr>
        <p:txBody>
          <a:bodyPr lIns="45718" tIns="45718" rIns="45718" bIns="45718" anchor="ctr"/>
          <a:lstStyle/>
          <a:p>
            <a:pPr algn="ctr">
              <a:defRPr>
                <a:latin typeface="+mn-lt"/>
                <a:ea typeface="+mn-ea"/>
                <a:cs typeface="+mn-cs"/>
                <a:sym typeface="Calibri"/>
              </a:defRPr>
            </a:pPr>
            <a:endParaRPr/>
          </a:p>
        </p:txBody>
      </p:sp>
      <p:sp>
        <p:nvSpPr>
          <p:cNvPr id="391" name="Freeform 15"/>
          <p:cNvSpPr/>
          <p:nvPr/>
        </p:nvSpPr>
        <p:spPr>
          <a:xfrm>
            <a:off x="2118018" y="2261658"/>
            <a:ext cx="4606388" cy="1047219"/>
          </a:xfrm>
          <a:custGeom>
            <a:avLst/>
            <a:gdLst/>
            <a:ahLst/>
            <a:cxnLst>
              <a:cxn ang="0">
                <a:pos x="wd2" y="hd2"/>
              </a:cxn>
              <a:cxn ang="5400000">
                <a:pos x="wd2" y="hd2"/>
              </a:cxn>
              <a:cxn ang="10800000">
                <a:pos x="wd2" y="hd2"/>
              </a:cxn>
              <a:cxn ang="16200000">
                <a:pos x="wd2" y="hd2"/>
              </a:cxn>
            </a:cxnLst>
            <a:rect l="0" t="0" r="r" b="b"/>
            <a:pathLst>
              <a:path w="21600" h="21600" extrusionOk="0">
                <a:moveTo>
                  <a:pt x="0" y="13698"/>
                </a:moveTo>
                <a:cubicBezTo>
                  <a:pt x="55" y="12293"/>
                  <a:pt x="115" y="10913"/>
                  <a:pt x="166" y="9483"/>
                </a:cubicBezTo>
                <a:cubicBezTo>
                  <a:pt x="185" y="8977"/>
                  <a:pt x="191" y="8413"/>
                  <a:pt x="208" y="7902"/>
                </a:cubicBezTo>
                <a:cubicBezTo>
                  <a:pt x="285" y="5638"/>
                  <a:pt x="232" y="5795"/>
                  <a:pt x="333" y="5795"/>
                </a:cubicBezTo>
                <a:lnTo>
                  <a:pt x="791" y="12644"/>
                </a:lnTo>
                <a:lnTo>
                  <a:pt x="1207" y="5795"/>
                </a:lnTo>
                <a:lnTo>
                  <a:pt x="1665" y="19493"/>
                </a:lnTo>
                <a:lnTo>
                  <a:pt x="2164" y="1581"/>
                </a:lnTo>
                <a:lnTo>
                  <a:pt x="2705" y="11063"/>
                </a:lnTo>
                <a:lnTo>
                  <a:pt x="3246" y="1581"/>
                </a:lnTo>
                <a:lnTo>
                  <a:pt x="3538" y="9483"/>
                </a:lnTo>
                <a:lnTo>
                  <a:pt x="4037" y="2634"/>
                </a:lnTo>
                <a:lnTo>
                  <a:pt x="4953" y="9483"/>
                </a:lnTo>
                <a:lnTo>
                  <a:pt x="5535" y="3688"/>
                </a:lnTo>
                <a:lnTo>
                  <a:pt x="6118" y="6849"/>
                </a:lnTo>
                <a:lnTo>
                  <a:pt x="6659" y="3161"/>
                </a:lnTo>
                <a:lnTo>
                  <a:pt x="7242" y="10010"/>
                </a:lnTo>
                <a:lnTo>
                  <a:pt x="7575" y="5268"/>
                </a:lnTo>
                <a:lnTo>
                  <a:pt x="7991" y="11063"/>
                </a:lnTo>
                <a:lnTo>
                  <a:pt x="8407" y="527"/>
                </a:lnTo>
                <a:lnTo>
                  <a:pt x="9281" y="8956"/>
                </a:lnTo>
                <a:lnTo>
                  <a:pt x="9655" y="2634"/>
                </a:lnTo>
                <a:lnTo>
                  <a:pt x="10363" y="21600"/>
                </a:lnTo>
                <a:lnTo>
                  <a:pt x="10738" y="2634"/>
                </a:lnTo>
                <a:lnTo>
                  <a:pt x="11195" y="9483"/>
                </a:lnTo>
                <a:lnTo>
                  <a:pt x="11403" y="4215"/>
                </a:lnTo>
                <a:lnTo>
                  <a:pt x="11695" y="10537"/>
                </a:lnTo>
                <a:lnTo>
                  <a:pt x="12194" y="5268"/>
                </a:lnTo>
                <a:lnTo>
                  <a:pt x="12735" y="5268"/>
                </a:lnTo>
                <a:lnTo>
                  <a:pt x="13068" y="527"/>
                </a:lnTo>
                <a:lnTo>
                  <a:pt x="13734" y="11063"/>
                </a:lnTo>
                <a:lnTo>
                  <a:pt x="13984" y="3161"/>
                </a:lnTo>
                <a:lnTo>
                  <a:pt x="14442" y="9483"/>
                </a:lnTo>
                <a:lnTo>
                  <a:pt x="14816" y="1054"/>
                </a:lnTo>
                <a:lnTo>
                  <a:pt x="15440" y="8956"/>
                </a:lnTo>
                <a:lnTo>
                  <a:pt x="16314" y="1581"/>
                </a:lnTo>
                <a:lnTo>
                  <a:pt x="16814" y="10010"/>
                </a:lnTo>
                <a:lnTo>
                  <a:pt x="17355" y="2107"/>
                </a:lnTo>
                <a:lnTo>
                  <a:pt x="18395" y="6849"/>
                </a:lnTo>
                <a:lnTo>
                  <a:pt x="18520" y="0"/>
                </a:lnTo>
                <a:lnTo>
                  <a:pt x="19436" y="7902"/>
                </a:lnTo>
                <a:lnTo>
                  <a:pt x="20018" y="1054"/>
                </a:lnTo>
                <a:lnTo>
                  <a:pt x="20601" y="10537"/>
                </a:lnTo>
                <a:lnTo>
                  <a:pt x="21225" y="3688"/>
                </a:lnTo>
                <a:lnTo>
                  <a:pt x="21600" y="6322"/>
                </a:lnTo>
                <a:lnTo>
                  <a:pt x="21600" y="6849"/>
                </a:lnTo>
              </a:path>
            </a:pathLst>
          </a:custGeom>
          <a:ln w="25400">
            <a:solidFill>
              <a:srgbClr val="00B050"/>
            </a:solidFill>
          </a:ln>
        </p:spPr>
        <p:txBody>
          <a:bodyPr lIns="45718" tIns="45718" rIns="45718" bIns="45718" anchor="ctr"/>
          <a:lstStyle/>
          <a:p>
            <a:pPr algn="ctr">
              <a:defRPr>
                <a:latin typeface="+mn-lt"/>
                <a:ea typeface="+mn-ea"/>
                <a:cs typeface="+mn-cs"/>
                <a:sym typeface="Calibri"/>
              </a:defRPr>
            </a:pPr>
            <a:endParaRPr/>
          </a:p>
        </p:txBody>
      </p:sp>
      <p:sp>
        <p:nvSpPr>
          <p:cNvPr id="392" name="Freeform 16"/>
          <p:cNvSpPr/>
          <p:nvPr/>
        </p:nvSpPr>
        <p:spPr>
          <a:xfrm>
            <a:off x="1637907" y="3582680"/>
            <a:ext cx="5867730" cy="546259"/>
          </a:xfrm>
          <a:custGeom>
            <a:avLst/>
            <a:gdLst/>
            <a:ahLst/>
            <a:cxnLst>
              <a:cxn ang="0">
                <a:pos x="wd2" y="hd2"/>
              </a:cxn>
              <a:cxn ang="5400000">
                <a:pos x="wd2" y="hd2"/>
              </a:cxn>
              <a:cxn ang="10800000">
                <a:pos x="wd2" y="hd2"/>
              </a:cxn>
              <a:cxn ang="16200000">
                <a:pos x="wd2" y="hd2"/>
              </a:cxn>
            </a:cxnLst>
            <a:rect l="0" t="0" r="r" b="b"/>
            <a:pathLst>
              <a:path w="21600" h="21600" extrusionOk="0">
                <a:moveTo>
                  <a:pt x="0" y="13698"/>
                </a:moveTo>
                <a:cubicBezTo>
                  <a:pt x="55" y="12293"/>
                  <a:pt x="115" y="10913"/>
                  <a:pt x="166" y="9483"/>
                </a:cubicBezTo>
                <a:cubicBezTo>
                  <a:pt x="185" y="8977"/>
                  <a:pt x="191" y="8413"/>
                  <a:pt x="208" y="7902"/>
                </a:cubicBezTo>
                <a:cubicBezTo>
                  <a:pt x="285" y="5638"/>
                  <a:pt x="232" y="5795"/>
                  <a:pt x="333" y="5795"/>
                </a:cubicBezTo>
                <a:lnTo>
                  <a:pt x="791" y="12644"/>
                </a:lnTo>
                <a:lnTo>
                  <a:pt x="1207" y="5795"/>
                </a:lnTo>
                <a:lnTo>
                  <a:pt x="1665" y="19493"/>
                </a:lnTo>
                <a:lnTo>
                  <a:pt x="2164" y="1581"/>
                </a:lnTo>
                <a:lnTo>
                  <a:pt x="2705" y="11063"/>
                </a:lnTo>
                <a:lnTo>
                  <a:pt x="3246" y="1581"/>
                </a:lnTo>
                <a:lnTo>
                  <a:pt x="3538" y="9483"/>
                </a:lnTo>
                <a:lnTo>
                  <a:pt x="4037" y="2634"/>
                </a:lnTo>
                <a:lnTo>
                  <a:pt x="4953" y="9483"/>
                </a:lnTo>
                <a:lnTo>
                  <a:pt x="5535" y="3688"/>
                </a:lnTo>
                <a:lnTo>
                  <a:pt x="6118" y="6849"/>
                </a:lnTo>
                <a:lnTo>
                  <a:pt x="6659" y="3161"/>
                </a:lnTo>
                <a:lnTo>
                  <a:pt x="7242" y="10010"/>
                </a:lnTo>
                <a:lnTo>
                  <a:pt x="7575" y="5268"/>
                </a:lnTo>
                <a:lnTo>
                  <a:pt x="7991" y="11063"/>
                </a:lnTo>
                <a:lnTo>
                  <a:pt x="8407" y="527"/>
                </a:lnTo>
                <a:lnTo>
                  <a:pt x="9281" y="8956"/>
                </a:lnTo>
                <a:lnTo>
                  <a:pt x="9655" y="2634"/>
                </a:lnTo>
                <a:lnTo>
                  <a:pt x="10363" y="21600"/>
                </a:lnTo>
                <a:lnTo>
                  <a:pt x="10738" y="2634"/>
                </a:lnTo>
                <a:lnTo>
                  <a:pt x="11195" y="9483"/>
                </a:lnTo>
                <a:lnTo>
                  <a:pt x="11403" y="4215"/>
                </a:lnTo>
                <a:lnTo>
                  <a:pt x="11695" y="10537"/>
                </a:lnTo>
                <a:lnTo>
                  <a:pt x="12194" y="5268"/>
                </a:lnTo>
                <a:lnTo>
                  <a:pt x="12735" y="5268"/>
                </a:lnTo>
                <a:lnTo>
                  <a:pt x="13068" y="527"/>
                </a:lnTo>
                <a:lnTo>
                  <a:pt x="13734" y="11063"/>
                </a:lnTo>
                <a:lnTo>
                  <a:pt x="13984" y="3161"/>
                </a:lnTo>
                <a:lnTo>
                  <a:pt x="14442" y="9483"/>
                </a:lnTo>
                <a:lnTo>
                  <a:pt x="14816" y="1054"/>
                </a:lnTo>
                <a:lnTo>
                  <a:pt x="15440" y="8956"/>
                </a:lnTo>
                <a:lnTo>
                  <a:pt x="16314" y="1581"/>
                </a:lnTo>
                <a:lnTo>
                  <a:pt x="16814" y="10010"/>
                </a:lnTo>
                <a:lnTo>
                  <a:pt x="17355" y="2107"/>
                </a:lnTo>
                <a:lnTo>
                  <a:pt x="18395" y="6849"/>
                </a:lnTo>
                <a:lnTo>
                  <a:pt x="18520" y="0"/>
                </a:lnTo>
                <a:lnTo>
                  <a:pt x="19436" y="7902"/>
                </a:lnTo>
                <a:lnTo>
                  <a:pt x="20018" y="1054"/>
                </a:lnTo>
                <a:lnTo>
                  <a:pt x="20601" y="10537"/>
                </a:lnTo>
                <a:lnTo>
                  <a:pt x="21225" y="3688"/>
                </a:lnTo>
                <a:lnTo>
                  <a:pt x="21600" y="6322"/>
                </a:lnTo>
                <a:lnTo>
                  <a:pt x="21600" y="6849"/>
                </a:lnTo>
              </a:path>
            </a:pathLst>
          </a:custGeom>
          <a:ln w="25400">
            <a:solidFill>
              <a:srgbClr val="FF0000"/>
            </a:solidFill>
          </a:ln>
        </p:spPr>
        <p:txBody>
          <a:bodyPr lIns="45718" tIns="45718" rIns="45718" bIns="45718" anchor="ctr"/>
          <a:lstStyle/>
          <a:p>
            <a:pPr algn="ctr">
              <a:defRPr>
                <a:latin typeface="+mn-lt"/>
                <a:ea typeface="+mn-ea"/>
                <a:cs typeface="+mn-cs"/>
                <a:sym typeface="Calibri"/>
              </a:defRPr>
            </a:pPr>
            <a:endParaRPr/>
          </a:p>
        </p:txBody>
      </p:sp>
      <p:sp>
        <p:nvSpPr>
          <p:cNvPr id="393" name="Oval 25"/>
          <p:cNvSpPr/>
          <p:nvPr/>
        </p:nvSpPr>
        <p:spPr>
          <a:xfrm>
            <a:off x="4225049" y="3173016"/>
            <a:ext cx="152415" cy="228605"/>
          </a:xfrm>
          <a:prstGeom prst="ellipse">
            <a:avLst/>
          </a:prstGeom>
          <a:ln w="25400">
            <a:solidFill>
              <a:srgbClr val="3A5E8A"/>
            </a:solidFill>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394" name="Oval 26"/>
          <p:cNvSpPr/>
          <p:nvPr/>
        </p:nvSpPr>
        <p:spPr>
          <a:xfrm>
            <a:off x="2398975" y="3173016"/>
            <a:ext cx="152415" cy="228605"/>
          </a:xfrm>
          <a:prstGeom prst="ellipse">
            <a:avLst/>
          </a:prstGeom>
          <a:ln w="25400">
            <a:solidFill>
              <a:srgbClr val="3A5E8A"/>
            </a:solidFill>
          </a:ln>
        </p:spPr>
        <p:txBody>
          <a:bodyPr lIns="45718" tIns="45718" rIns="45718" bIns="45718" anchor="ctr"/>
          <a:lstStyle/>
          <a:p>
            <a:pPr algn="ctr">
              <a:defRPr>
                <a:solidFill>
                  <a:srgbClr val="FFFFFF"/>
                </a:solidFill>
                <a:latin typeface="+mn-lt"/>
                <a:ea typeface="+mn-ea"/>
                <a:cs typeface="+mn-cs"/>
                <a:sym typeface="Calibri"/>
              </a:defRPr>
            </a:pPr>
            <a:endParaRPr/>
          </a:p>
        </p:txBody>
      </p:sp>
      <p:cxnSp>
        <p:nvCxnSpPr>
          <p:cNvPr id="395" name="Straight Arrow Connector 28"/>
          <p:cNvCxnSpPr>
            <a:stCxn id="397" idx="0"/>
            <a:endCxn id="393" idx="0"/>
          </p:cNvCxnSpPr>
          <p:nvPr/>
        </p:nvCxnSpPr>
        <p:spPr>
          <a:xfrm flipV="1">
            <a:off x="3567435" y="3287318"/>
            <a:ext cx="733822" cy="125606"/>
          </a:xfrm>
          <a:prstGeom prst="straightConnector1">
            <a:avLst/>
          </a:prstGeom>
          <a:ln>
            <a:solidFill>
              <a:srgbClr val="4A7EBB"/>
            </a:solidFill>
            <a:tailEnd type="triangle"/>
          </a:ln>
        </p:spPr>
      </p:cxnSp>
      <p:sp>
        <p:nvSpPr>
          <p:cNvPr id="396" name="Straight Arrow Connector 30"/>
          <p:cNvSpPr/>
          <p:nvPr/>
        </p:nvSpPr>
        <p:spPr>
          <a:xfrm flipH="1" flipV="1">
            <a:off x="2613704" y="3272666"/>
            <a:ext cx="637527" cy="137018"/>
          </a:xfrm>
          <a:prstGeom prst="line">
            <a:avLst/>
          </a:prstGeom>
          <a:ln>
            <a:solidFill>
              <a:srgbClr val="4A7EBB"/>
            </a:solidFill>
            <a:tailEnd type="triangle"/>
          </a:ln>
        </p:spPr>
        <p:txBody>
          <a:bodyPr lIns="45718" tIns="45718" rIns="45718" bIns="45718"/>
          <a:lstStyle/>
          <a:p>
            <a:pPr>
              <a:defRPr sz="2400">
                <a:solidFill>
                  <a:srgbClr val="62574A"/>
                </a:solidFill>
                <a:latin typeface="+mn-lt"/>
                <a:ea typeface="+mn-ea"/>
                <a:cs typeface="+mn-cs"/>
                <a:sym typeface="Calibri"/>
              </a:defRPr>
            </a:pPr>
            <a:endParaRPr/>
          </a:p>
        </p:txBody>
      </p:sp>
      <p:sp>
        <p:nvSpPr>
          <p:cNvPr id="397" name="TextBox 31"/>
          <p:cNvSpPr txBox="1"/>
          <p:nvPr/>
        </p:nvSpPr>
        <p:spPr>
          <a:xfrm>
            <a:off x="3301998" y="3262629"/>
            <a:ext cx="530876" cy="300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600">
                <a:latin typeface="+mn-lt"/>
                <a:ea typeface="+mn-ea"/>
                <a:cs typeface="+mn-cs"/>
                <a:sym typeface="Calibri"/>
              </a:defRPr>
            </a:lvl1pPr>
          </a:lstStyle>
          <a:p>
            <a:r>
              <a:t>483’s</a:t>
            </a:r>
          </a:p>
        </p:txBody>
      </p:sp>
      <p:sp>
        <p:nvSpPr>
          <p:cNvPr id="398" name="TextBox 32"/>
          <p:cNvSpPr txBox="1"/>
          <p:nvPr/>
        </p:nvSpPr>
        <p:spPr>
          <a:xfrm>
            <a:off x="7378699" y="2456171"/>
            <a:ext cx="517383" cy="300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600">
                <a:latin typeface="+mn-lt"/>
                <a:ea typeface="+mn-ea"/>
                <a:cs typeface="+mn-cs"/>
                <a:sym typeface="Calibri"/>
              </a:defRPr>
            </a:lvl1pPr>
          </a:lstStyle>
          <a:p>
            <a:r>
              <a:t>CFR*</a:t>
            </a:r>
          </a:p>
        </p:txBody>
      </p:sp>
      <p:sp>
        <p:nvSpPr>
          <p:cNvPr id="399" name="TextBox 39"/>
          <p:cNvSpPr txBox="1"/>
          <p:nvPr/>
        </p:nvSpPr>
        <p:spPr>
          <a:xfrm>
            <a:off x="1295394" y="2666999"/>
            <a:ext cx="3908125" cy="300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600">
                <a:latin typeface="+mn-lt"/>
                <a:ea typeface="+mn-ea"/>
                <a:cs typeface="+mn-cs"/>
                <a:sym typeface="Calibri"/>
              </a:defRPr>
            </a:lvl1pPr>
          </a:lstStyle>
          <a:p>
            <a:r>
              <a:t>Good Compliance</a:t>
            </a:r>
          </a:p>
        </p:txBody>
      </p:sp>
      <p:sp>
        <p:nvSpPr>
          <p:cNvPr id="400" name="TextBox 40"/>
          <p:cNvSpPr txBox="1"/>
          <p:nvPr/>
        </p:nvSpPr>
        <p:spPr>
          <a:xfrm>
            <a:off x="1295396" y="1447799"/>
            <a:ext cx="2582126" cy="300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600">
                <a:latin typeface="+mn-lt"/>
                <a:ea typeface="+mn-ea"/>
                <a:cs typeface="+mn-cs"/>
                <a:sym typeface="Calibri"/>
              </a:defRPr>
            </a:lvl1pPr>
          </a:lstStyle>
          <a:p>
            <a:r>
              <a:t>Urban legend compliance</a:t>
            </a:r>
          </a:p>
        </p:txBody>
      </p:sp>
      <p:sp>
        <p:nvSpPr>
          <p:cNvPr id="401" name="TextBox 47"/>
          <p:cNvSpPr txBox="1"/>
          <p:nvPr/>
        </p:nvSpPr>
        <p:spPr>
          <a:xfrm>
            <a:off x="3723540" y="461410"/>
            <a:ext cx="3551936" cy="808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600">
                <a:latin typeface="+mn-lt"/>
                <a:ea typeface="+mn-ea"/>
                <a:cs typeface="+mn-cs"/>
                <a:sym typeface="Calibri"/>
              </a:defRPr>
            </a:lvl1pPr>
          </a:lstStyle>
          <a:p>
            <a:r>
              <a:t>The cost of “over/under compliance” is usually unsustainable resulting in a vicious cycle of “over correction”</a:t>
            </a:r>
          </a:p>
        </p:txBody>
      </p:sp>
      <p:sp>
        <p:nvSpPr>
          <p:cNvPr id="402" name="Title 53"/>
          <p:cNvSpPr txBox="1">
            <a:spLocks noGrp="1"/>
          </p:cNvSpPr>
          <p:nvPr>
            <p:ph type="title"/>
          </p:nvPr>
        </p:nvSpPr>
        <p:spPr>
          <a:xfrm>
            <a:off x="-59349" y="254000"/>
            <a:ext cx="4112761" cy="1016000"/>
          </a:xfrm>
          <a:prstGeom prst="rect">
            <a:avLst/>
          </a:prstGeom>
        </p:spPr>
        <p:txBody>
          <a:bodyPr/>
          <a:lstStyle>
            <a:lvl1pPr>
              <a:defRPr sz="2500"/>
            </a:lvl1pPr>
          </a:lstStyle>
          <a:p>
            <a:r>
              <a:t>Compliance Curve</a:t>
            </a:r>
          </a:p>
        </p:txBody>
      </p:sp>
      <p:sp>
        <p:nvSpPr>
          <p:cNvPr id="403" name="Slide Number"/>
          <p:cNvSpPr txBox="1">
            <a:spLocks noGrp="1"/>
          </p:cNvSpPr>
          <p:nvPr>
            <p:ph type="sldNum" sz="quarter" idx="2"/>
          </p:nvPr>
        </p:nvSpPr>
        <p:spPr>
          <a:xfrm>
            <a:off x="8356642" y="6372542"/>
            <a:ext cx="330161" cy="3327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sp>
        <p:nvSpPr>
          <p:cNvPr id="404" name="TextBox 54"/>
          <p:cNvSpPr txBox="1"/>
          <p:nvPr/>
        </p:nvSpPr>
        <p:spPr>
          <a:xfrm>
            <a:off x="4038600" y="5638798"/>
            <a:ext cx="3733800" cy="554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600">
                <a:latin typeface="+mn-lt"/>
                <a:ea typeface="+mn-ea"/>
                <a:cs typeface="+mn-cs"/>
                <a:sym typeface="Calibri"/>
              </a:defRPr>
            </a:lvl1pPr>
          </a:lstStyle>
          <a:p>
            <a:r>
              <a:t>*Code of Federal Regulations – establishes what is to be done but not how to do it</a:t>
            </a:r>
          </a:p>
        </p:txBody>
      </p:sp>
      <p:sp>
        <p:nvSpPr>
          <p:cNvPr id="405" name="TextBox 59"/>
          <p:cNvSpPr txBox="1"/>
          <p:nvPr/>
        </p:nvSpPr>
        <p:spPr>
          <a:xfrm>
            <a:off x="1219199" y="4794098"/>
            <a:ext cx="6605842" cy="300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600">
                <a:latin typeface="+mn-lt"/>
                <a:ea typeface="+mn-ea"/>
                <a:cs typeface="+mn-cs"/>
                <a:sym typeface="Calibri"/>
              </a:defRPr>
            </a:lvl1pPr>
          </a:lstStyle>
          <a:p>
            <a:r>
              <a:t>Out of compliance = warning letters, consent decrees, lost business &amp; high cost</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How Does TR 84 Help?"/>
          <p:cNvSpPr txBox="1">
            <a:spLocks noGrp="1"/>
          </p:cNvSpPr>
          <p:nvPr>
            <p:ph type="title"/>
          </p:nvPr>
        </p:nvSpPr>
        <p:spPr>
          <a:xfrm>
            <a:off x="457200" y="120736"/>
            <a:ext cx="6905349" cy="658034"/>
          </a:xfrm>
          <a:prstGeom prst="rect">
            <a:avLst/>
          </a:prstGeom>
        </p:spPr>
        <p:txBody>
          <a:bodyPr/>
          <a:lstStyle/>
          <a:p>
            <a:r>
              <a:t>How Does TR 84 Help?</a:t>
            </a:r>
          </a:p>
        </p:txBody>
      </p:sp>
      <p:sp>
        <p:nvSpPr>
          <p:cNvPr id="40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a:p>
        </p:txBody>
      </p:sp>
      <p:pic>
        <p:nvPicPr>
          <p:cNvPr id="409" name="Image" descr="Image"/>
          <p:cNvPicPr>
            <a:picLocks noChangeAspect="1"/>
          </p:cNvPicPr>
          <p:nvPr/>
        </p:nvPicPr>
        <p:blipFill>
          <a:blip r:embed="rId2"/>
          <a:stretch>
            <a:fillRect/>
          </a:stretch>
        </p:blipFill>
        <p:spPr>
          <a:xfrm>
            <a:off x="2228908" y="962233"/>
            <a:ext cx="3852550" cy="5136734"/>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pic>
        <p:nvPicPr>
          <p:cNvPr id="412" name="Image" descr="Image"/>
          <p:cNvPicPr>
            <a:picLocks noChangeAspect="1"/>
          </p:cNvPicPr>
          <p:nvPr/>
        </p:nvPicPr>
        <p:blipFill>
          <a:blip r:embed="rId2"/>
          <a:stretch>
            <a:fillRect/>
          </a:stretch>
        </p:blipFill>
        <p:spPr>
          <a:xfrm>
            <a:off x="-271506" y="-184899"/>
            <a:ext cx="9224427" cy="12299237"/>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Is it Referenced?"/>
          <p:cNvSpPr txBox="1">
            <a:spLocks noGrp="1"/>
          </p:cNvSpPr>
          <p:nvPr>
            <p:ph type="title"/>
          </p:nvPr>
        </p:nvSpPr>
        <p:spPr>
          <a:xfrm>
            <a:off x="457200" y="254000"/>
            <a:ext cx="2664197" cy="4590455"/>
          </a:xfrm>
          <a:prstGeom prst="rect">
            <a:avLst/>
          </a:prstGeom>
        </p:spPr>
        <p:txBody>
          <a:bodyPr/>
          <a:lstStyle/>
          <a:p>
            <a:r>
              <a:t>Is it Referenced?</a:t>
            </a:r>
          </a:p>
        </p:txBody>
      </p:sp>
      <p:sp>
        <p:nvSpPr>
          <p:cNvPr id="41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pic>
        <p:nvPicPr>
          <p:cNvPr id="416" name="Image" descr="Image"/>
          <p:cNvPicPr>
            <a:picLocks noChangeAspect="1"/>
          </p:cNvPicPr>
          <p:nvPr/>
        </p:nvPicPr>
        <p:blipFill>
          <a:blip r:embed="rId2"/>
          <a:stretch>
            <a:fillRect/>
          </a:stretch>
        </p:blipFill>
        <p:spPr>
          <a:xfrm>
            <a:off x="3079043" y="-173733"/>
            <a:ext cx="6185150" cy="8246866"/>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Does it offer examples?"/>
          <p:cNvSpPr txBox="1">
            <a:spLocks noGrp="1"/>
          </p:cNvSpPr>
          <p:nvPr>
            <p:ph type="title"/>
          </p:nvPr>
        </p:nvSpPr>
        <p:spPr>
          <a:xfrm>
            <a:off x="457200" y="254000"/>
            <a:ext cx="2162039" cy="4217723"/>
          </a:xfrm>
          <a:prstGeom prst="rect">
            <a:avLst/>
          </a:prstGeom>
        </p:spPr>
        <p:txBody>
          <a:bodyPr/>
          <a:lstStyle/>
          <a:p>
            <a:r>
              <a:t>Does it offer examples?</a:t>
            </a:r>
          </a:p>
        </p:txBody>
      </p:sp>
      <p:sp>
        <p:nvSpPr>
          <p:cNvPr id="41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a:t>
            </a:fld>
            <a:endParaRPr/>
          </a:p>
        </p:txBody>
      </p:sp>
      <p:pic>
        <p:nvPicPr>
          <p:cNvPr id="420" name="Image" descr="Image"/>
          <p:cNvPicPr>
            <a:picLocks noChangeAspect="1"/>
          </p:cNvPicPr>
          <p:nvPr/>
        </p:nvPicPr>
        <p:blipFill>
          <a:blip r:embed="rId2"/>
          <a:stretch>
            <a:fillRect/>
          </a:stretch>
        </p:blipFill>
        <p:spPr>
          <a:xfrm>
            <a:off x="2533650" y="-190500"/>
            <a:ext cx="5143500" cy="685800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Title 1"/>
          <p:cNvSpPr txBox="1">
            <a:spLocks noGrp="1"/>
          </p:cNvSpPr>
          <p:nvPr>
            <p:ph type="title"/>
          </p:nvPr>
        </p:nvSpPr>
        <p:spPr>
          <a:prstGeom prst="rect">
            <a:avLst/>
          </a:prstGeom>
        </p:spPr>
        <p:txBody>
          <a:bodyPr/>
          <a:lstStyle/>
          <a:p>
            <a:r>
              <a:t>Topics</a:t>
            </a:r>
          </a:p>
        </p:txBody>
      </p:sp>
      <p:sp>
        <p:nvSpPr>
          <p:cNvPr id="286" name="Content Placeholder 2"/>
          <p:cNvSpPr txBox="1">
            <a:spLocks noGrp="1"/>
          </p:cNvSpPr>
          <p:nvPr>
            <p:ph type="body" sz="half" idx="1"/>
          </p:nvPr>
        </p:nvSpPr>
        <p:spPr>
          <a:prstGeom prst="rect">
            <a:avLst/>
          </a:prstGeom>
        </p:spPr>
        <p:txBody>
          <a:bodyPr/>
          <a:lstStyle/>
          <a:p>
            <a:pPr marL="143191" indent="-143191" defTabSz="749808">
              <a:spcBef>
                <a:spcPts val="1500"/>
              </a:spcBef>
              <a:defRPr sz="2600">
                <a:latin typeface="Times New Roman"/>
                <a:ea typeface="Times New Roman"/>
                <a:cs typeface="Times New Roman"/>
                <a:sym typeface="Times New Roman"/>
              </a:defRPr>
            </a:pPr>
            <a:r>
              <a:t>Data Integrity Concepts</a:t>
            </a:r>
          </a:p>
          <a:p>
            <a:pPr marL="143191" indent="-143191" defTabSz="749808">
              <a:spcBef>
                <a:spcPts val="1500"/>
              </a:spcBef>
              <a:defRPr sz="2600">
                <a:latin typeface="Times New Roman"/>
                <a:ea typeface="Times New Roman"/>
                <a:cs typeface="Times New Roman"/>
                <a:sym typeface="Times New Roman"/>
              </a:defRPr>
            </a:pPr>
            <a:r>
              <a:t>History</a:t>
            </a:r>
          </a:p>
          <a:p>
            <a:pPr marL="143191" indent="-143191" defTabSz="749808">
              <a:spcBef>
                <a:spcPts val="1500"/>
              </a:spcBef>
              <a:defRPr sz="2600">
                <a:latin typeface="Times New Roman"/>
                <a:ea typeface="Times New Roman"/>
                <a:cs typeface="Times New Roman"/>
                <a:sym typeface="Times New Roman"/>
              </a:defRPr>
            </a:pPr>
            <a:r>
              <a:t>Culture Impact</a:t>
            </a:r>
          </a:p>
          <a:p>
            <a:pPr marL="143191" indent="-143191" defTabSz="749808">
              <a:spcBef>
                <a:spcPts val="1500"/>
              </a:spcBef>
              <a:defRPr sz="2600">
                <a:latin typeface="Times New Roman"/>
                <a:ea typeface="Times New Roman"/>
                <a:cs typeface="Times New Roman"/>
                <a:sym typeface="Times New Roman"/>
              </a:defRPr>
            </a:pPr>
            <a:r>
              <a:t>TR 84 </a:t>
            </a:r>
          </a:p>
        </p:txBody>
      </p:sp>
      <p:sp>
        <p:nvSpPr>
          <p:cNvPr id="287" name="Text Box 9"/>
          <p:cNvSpPr txBox="1">
            <a:spLocks noGrp="1"/>
          </p:cNvSpPr>
          <p:nvPr>
            <p:ph type="sldNum" sz="quarter" idx="2"/>
          </p:nvPr>
        </p:nvSpPr>
        <p:spPr>
          <a:xfrm>
            <a:off x="8469649" y="6372542"/>
            <a:ext cx="217152" cy="3327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288" name="TextBox 3"/>
          <p:cNvSpPr txBox="1"/>
          <p:nvPr/>
        </p:nvSpPr>
        <p:spPr>
          <a:xfrm>
            <a:off x="6400798" y="6248398"/>
            <a:ext cx="2521415" cy="2257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FFFFFF"/>
                </a:solidFill>
                <a:latin typeface="Times New Roman"/>
                <a:ea typeface="Times New Roman"/>
                <a:cs typeface="Times New Roman"/>
                <a:sym typeface="Times New Roman"/>
              </a:defRPr>
            </a:lvl1pPr>
          </a:lstStyle>
          <a:p>
            <a:r>
              <a:t>2018 © Regulatory Compliance Associates Inc.</a:t>
            </a:r>
          </a:p>
        </p:txBody>
      </p:sp>
      <p:pic>
        <p:nvPicPr>
          <p:cNvPr id="289" name="Image" descr="Image"/>
          <p:cNvPicPr>
            <a:picLocks noChangeAspect="1"/>
          </p:cNvPicPr>
          <p:nvPr/>
        </p:nvPicPr>
        <p:blipFill>
          <a:blip r:embed="rId2"/>
          <a:stretch>
            <a:fillRect/>
          </a:stretch>
        </p:blipFill>
        <p:spPr>
          <a:xfrm>
            <a:off x="4681369" y="1707734"/>
            <a:ext cx="2893966" cy="3660865"/>
          </a:xfrm>
          <a:prstGeom prst="rect">
            <a:avLst/>
          </a:prstGeom>
          <a:ln w="12700">
            <a:miter lim="400000"/>
          </a:ln>
        </p:spPr>
      </p:pic>
      <p:pic>
        <p:nvPicPr>
          <p:cNvPr id="290" name="Picture 14" descr="Picture 14"/>
          <p:cNvPicPr>
            <a:picLocks noChangeAspect="1"/>
          </p:cNvPicPr>
          <p:nvPr/>
        </p:nvPicPr>
        <p:blipFill>
          <a:blip r:embed="rId3"/>
          <a:stretch>
            <a:fillRect/>
          </a:stretch>
        </p:blipFill>
        <p:spPr>
          <a:xfrm>
            <a:off x="6825721" y="2469083"/>
            <a:ext cx="2094906" cy="1436507"/>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Does it Address Quality?"/>
          <p:cNvSpPr txBox="1">
            <a:spLocks noGrp="1"/>
          </p:cNvSpPr>
          <p:nvPr>
            <p:ph type="title"/>
          </p:nvPr>
        </p:nvSpPr>
        <p:spPr>
          <a:prstGeom prst="rect">
            <a:avLst/>
          </a:prstGeom>
        </p:spPr>
        <p:txBody>
          <a:bodyPr/>
          <a:lstStyle/>
          <a:p>
            <a:r>
              <a:t>Does it Address Quality?</a:t>
            </a:r>
          </a:p>
        </p:txBody>
      </p:sp>
      <p:sp>
        <p:nvSpPr>
          <p:cNvPr id="42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a:p>
        </p:txBody>
      </p:sp>
      <p:sp>
        <p:nvSpPr>
          <p:cNvPr id="424" name="Data integrity controls should be considered from both the behavioral and technical perspectives.…"/>
          <p:cNvSpPr txBox="1"/>
          <p:nvPr/>
        </p:nvSpPr>
        <p:spPr>
          <a:xfrm>
            <a:off x="1070066" y="2035045"/>
            <a:ext cx="7295968" cy="2225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457200">
              <a:defRPr sz="2300">
                <a:latin typeface="+mj-lt"/>
                <a:ea typeface="+mj-ea"/>
                <a:cs typeface="+mj-cs"/>
                <a:sym typeface="Helvetica"/>
              </a:defRPr>
            </a:pPr>
            <a:r>
              <a:t>Data integrity controls should be considered from both the behavioral and technical perspectives.</a:t>
            </a:r>
          </a:p>
          <a:p>
            <a:pPr defTabSz="457200">
              <a:defRPr sz="2300">
                <a:latin typeface="+mj-lt"/>
                <a:ea typeface="+mj-ea"/>
                <a:cs typeface="+mj-cs"/>
                <a:sym typeface="Helvetica"/>
              </a:defRPr>
            </a:pPr>
            <a:r>
              <a:t>From a behavioral perspective, </a:t>
            </a:r>
            <a:r>
              <a:rPr>
                <a:solidFill>
                  <a:srgbClr val="FF2600"/>
                </a:solidFill>
              </a:rPr>
              <a:t>the over all quality culture,</a:t>
            </a:r>
            <a:r>
              <a:t> including communications and training, is</a:t>
            </a:r>
          </a:p>
          <a:p>
            <a:pPr defTabSz="457200">
              <a:defRPr sz="2300">
                <a:latin typeface="+mj-lt"/>
                <a:ea typeface="+mj-ea"/>
                <a:cs typeface="+mj-cs"/>
                <a:sym typeface="Helvetica"/>
              </a:defRPr>
            </a:pPr>
            <a:r>
              <a:t>intimately related to the effectiveness of the data integrity program.</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Does it Address the Human Element?"/>
          <p:cNvSpPr txBox="1">
            <a:spLocks noGrp="1"/>
          </p:cNvSpPr>
          <p:nvPr>
            <p:ph type="title"/>
          </p:nvPr>
        </p:nvSpPr>
        <p:spPr>
          <a:prstGeom prst="rect">
            <a:avLst/>
          </a:prstGeom>
        </p:spPr>
        <p:txBody>
          <a:bodyPr/>
          <a:lstStyle/>
          <a:p>
            <a:r>
              <a:t>Does it Address the Human Element?</a:t>
            </a:r>
          </a:p>
        </p:txBody>
      </p:sp>
      <p:sp>
        <p:nvSpPr>
          <p:cNvPr id="42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pic>
        <p:nvPicPr>
          <p:cNvPr id="428" name="Image" descr="Image"/>
          <p:cNvPicPr>
            <a:picLocks noChangeAspect="1"/>
          </p:cNvPicPr>
          <p:nvPr/>
        </p:nvPicPr>
        <p:blipFill>
          <a:blip r:embed="rId2"/>
          <a:stretch>
            <a:fillRect/>
          </a:stretch>
        </p:blipFill>
        <p:spPr>
          <a:xfrm>
            <a:off x="795480" y="1242217"/>
            <a:ext cx="7565740" cy="5107308"/>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Does it Address Data Criticality?"/>
          <p:cNvSpPr txBox="1">
            <a:spLocks noGrp="1"/>
          </p:cNvSpPr>
          <p:nvPr>
            <p:ph type="title"/>
          </p:nvPr>
        </p:nvSpPr>
        <p:spPr>
          <a:prstGeom prst="rect">
            <a:avLst/>
          </a:prstGeom>
        </p:spPr>
        <p:txBody>
          <a:bodyPr/>
          <a:lstStyle/>
          <a:p>
            <a:r>
              <a:t>Does it Address Data Criticality?</a:t>
            </a:r>
          </a:p>
        </p:txBody>
      </p:sp>
      <p:sp>
        <p:nvSpPr>
          <p:cNvPr id="43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pic>
        <p:nvPicPr>
          <p:cNvPr id="432" name="Image" descr="Image"/>
          <p:cNvPicPr>
            <a:picLocks noChangeAspect="1"/>
          </p:cNvPicPr>
          <p:nvPr/>
        </p:nvPicPr>
        <p:blipFill>
          <a:blip r:embed="rId2"/>
          <a:stretch>
            <a:fillRect/>
          </a:stretch>
        </p:blipFill>
        <p:spPr>
          <a:xfrm>
            <a:off x="254000" y="1232179"/>
            <a:ext cx="9144000" cy="5127385"/>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pic>
        <p:nvPicPr>
          <p:cNvPr id="435" name="Image" descr="Image"/>
          <p:cNvPicPr>
            <a:picLocks noChangeAspect="1"/>
          </p:cNvPicPr>
          <p:nvPr/>
        </p:nvPicPr>
        <p:blipFill>
          <a:blip r:embed="rId2"/>
          <a:stretch>
            <a:fillRect/>
          </a:stretch>
        </p:blipFill>
        <p:spPr>
          <a:xfrm>
            <a:off x="0" y="1377848"/>
            <a:ext cx="9144000" cy="4102304"/>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Does it Address Control of Data?"/>
          <p:cNvSpPr txBox="1">
            <a:spLocks noGrp="1"/>
          </p:cNvSpPr>
          <p:nvPr>
            <p:ph type="title"/>
          </p:nvPr>
        </p:nvSpPr>
        <p:spPr>
          <a:prstGeom prst="rect">
            <a:avLst/>
          </a:prstGeom>
        </p:spPr>
        <p:txBody>
          <a:bodyPr/>
          <a:lstStyle/>
          <a:p>
            <a:r>
              <a:t>Does it Address Control of Data?</a:t>
            </a:r>
          </a:p>
        </p:txBody>
      </p:sp>
      <p:sp>
        <p:nvSpPr>
          <p:cNvPr id="43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a:p>
        </p:txBody>
      </p:sp>
      <p:pic>
        <p:nvPicPr>
          <p:cNvPr id="439" name="Image" descr="Image"/>
          <p:cNvPicPr>
            <a:picLocks noChangeAspect="1"/>
          </p:cNvPicPr>
          <p:nvPr/>
        </p:nvPicPr>
        <p:blipFill>
          <a:blip r:embed="rId2"/>
          <a:stretch>
            <a:fillRect/>
          </a:stretch>
        </p:blipFill>
        <p:spPr>
          <a:xfrm>
            <a:off x="0" y="2298133"/>
            <a:ext cx="9144000" cy="2261734"/>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Does it Address Data Vulnerability?"/>
          <p:cNvSpPr txBox="1">
            <a:spLocks noGrp="1"/>
          </p:cNvSpPr>
          <p:nvPr>
            <p:ph type="title"/>
          </p:nvPr>
        </p:nvSpPr>
        <p:spPr>
          <a:xfrm>
            <a:off x="457200" y="254000"/>
            <a:ext cx="2952308" cy="5219729"/>
          </a:xfrm>
          <a:prstGeom prst="rect">
            <a:avLst/>
          </a:prstGeom>
        </p:spPr>
        <p:txBody>
          <a:bodyPr/>
          <a:lstStyle/>
          <a:p>
            <a:r>
              <a:t>Does it Address Data Vulnerability?</a:t>
            </a:r>
          </a:p>
        </p:txBody>
      </p:sp>
      <p:sp>
        <p:nvSpPr>
          <p:cNvPr id="44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a:p>
        </p:txBody>
      </p:sp>
      <p:pic>
        <p:nvPicPr>
          <p:cNvPr id="443" name="Image" descr="Image"/>
          <p:cNvPicPr>
            <a:picLocks noChangeAspect="1"/>
          </p:cNvPicPr>
          <p:nvPr/>
        </p:nvPicPr>
        <p:blipFill>
          <a:blip r:embed="rId2"/>
          <a:stretch>
            <a:fillRect/>
          </a:stretch>
        </p:blipFill>
        <p:spPr>
          <a:xfrm>
            <a:off x="3342129" y="-266700"/>
            <a:ext cx="5143501" cy="6858000"/>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Does it Identify Areas Prone to Vulnerability?"/>
          <p:cNvSpPr txBox="1">
            <a:spLocks noGrp="1"/>
          </p:cNvSpPr>
          <p:nvPr>
            <p:ph type="title"/>
          </p:nvPr>
        </p:nvSpPr>
        <p:spPr>
          <a:xfrm>
            <a:off x="457200" y="254000"/>
            <a:ext cx="2720006" cy="4737089"/>
          </a:xfrm>
          <a:prstGeom prst="rect">
            <a:avLst/>
          </a:prstGeom>
        </p:spPr>
        <p:txBody>
          <a:bodyPr/>
          <a:lstStyle/>
          <a:p>
            <a:r>
              <a:t>Does it Identify Areas Prone to Vulnerability?</a:t>
            </a:r>
          </a:p>
        </p:txBody>
      </p:sp>
      <p:sp>
        <p:nvSpPr>
          <p:cNvPr id="44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36</a:t>
            </a:fld>
            <a:endParaRPr/>
          </a:p>
        </p:txBody>
      </p:sp>
      <p:pic>
        <p:nvPicPr>
          <p:cNvPr id="447" name="Image" descr="Image"/>
          <p:cNvPicPr>
            <a:picLocks noChangeAspect="1"/>
          </p:cNvPicPr>
          <p:nvPr/>
        </p:nvPicPr>
        <p:blipFill>
          <a:blip r:embed="rId2"/>
          <a:stretch>
            <a:fillRect/>
          </a:stretch>
        </p:blipFill>
        <p:spPr>
          <a:xfrm>
            <a:off x="3740900" y="189052"/>
            <a:ext cx="5244839" cy="6479896"/>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Does it Address Different System Types?"/>
          <p:cNvSpPr txBox="1">
            <a:spLocks noGrp="1"/>
          </p:cNvSpPr>
          <p:nvPr>
            <p:ph type="title"/>
          </p:nvPr>
        </p:nvSpPr>
        <p:spPr>
          <a:prstGeom prst="rect">
            <a:avLst/>
          </a:prstGeom>
        </p:spPr>
        <p:txBody>
          <a:bodyPr/>
          <a:lstStyle/>
          <a:p>
            <a:r>
              <a:t>Does it Address Different System Types?</a:t>
            </a:r>
          </a:p>
        </p:txBody>
      </p:sp>
      <p:sp>
        <p:nvSpPr>
          <p:cNvPr id="45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37</a:t>
            </a:fld>
            <a:endParaRPr/>
          </a:p>
        </p:txBody>
      </p:sp>
      <p:pic>
        <p:nvPicPr>
          <p:cNvPr id="451" name="Image" descr="Image"/>
          <p:cNvPicPr>
            <a:picLocks noChangeAspect="1"/>
          </p:cNvPicPr>
          <p:nvPr/>
        </p:nvPicPr>
        <p:blipFill>
          <a:blip r:embed="rId2"/>
          <a:stretch>
            <a:fillRect/>
          </a:stretch>
        </p:blipFill>
        <p:spPr>
          <a:xfrm>
            <a:off x="1020350" y="1317143"/>
            <a:ext cx="7116000" cy="5149640"/>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Does it Address Prevention?"/>
          <p:cNvSpPr txBox="1">
            <a:spLocks noGrp="1"/>
          </p:cNvSpPr>
          <p:nvPr>
            <p:ph type="title"/>
          </p:nvPr>
        </p:nvSpPr>
        <p:spPr>
          <a:prstGeom prst="rect">
            <a:avLst/>
          </a:prstGeom>
        </p:spPr>
        <p:txBody>
          <a:bodyPr/>
          <a:lstStyle/>
          <a:p>
            <a:r>
              <a:t>Does it Address Prevention?</a:t>
            </a:r>
          </a:p>
        </p:txBody>
      </p:sp>
      <p:sp>
        <p:nvSpPr>
          <p:cNvPr id="45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38</a:t>
            </a:fld>
            <a:endParaRPr/>
          </a:p>
        </p:txBody>
      </p:sp>
      <p:pic>
        <p:nvPicPr>
          <p:cNvPr id="455" name="Image" descr="Image"/>
          <p:cNvPicPr>
            <a:picLocks noChangeAspect="1"/>
          </p:cNvPicPr>
          <p:nvPr/>
        </p:nvPicPr>
        <p:blipFill>
          <a:blip r:embed="rId2"/>
          <a:stretch>
            <a:fillRect/>
          </a:stretch>
        </p:blipFill>
        <p:spPr>
          <a:xfrm>
            <a:off x="0" y="1221827"/>
            <a:ext cx="9144000" cy="4414346"/>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Does it Address Audit Trails?"/>
          <p:cNvSpPr txBox="1">
            <a:spLocks noGrp="1"/>
          </p:cNvSpPr>
          <p:nvPr>
            <p:ph type="title"/>
          </p:nvPr>
        </p:nvSpPr>
        <p:spPr>
          <a:prstGeom prst="rect">
            <a:avLst/>
          </a:prstGeom>
        </p:spPr>
        <p:txBody>
          <a:bodyPr/>
          <a:lstStyle/>
          <a:p>
            <a:r>
              <a:t>Does it Address Audit Trails?</a:t>
            </a:r>
          </a:p>
        </p:txBody>
      </p:sp>
      <p:sp>
        <p:nvSpPr>
          <p:cNvPr id="45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39</a:t>
            </a:fld>
            <a:endParaRPr/>
          </a:p>
        </p:txBody>
      </p:sp>
      <p:pic>
        <p:nvPicPr>
          <p:cNvPr id="459" name="Image" descr="Image"/>
          <p:cNvPicPr>
            <a:picLocks noChangeAspect="1"/>
          </p:cNvPicPr>
          <p:nvPr/>
        </p:nvPicPr>
        <p:blipFill>
          <a:blip r:embed="rId2"/>
          <a:stretch>
            <a:fillRect/>
          </a:stretch>
        </p:blipFill>
        <p:spPr>
          <a:xfrm>
            <a:off x="0" y="2067232"/>
            <a:ext cx="9144000" cy="2723536"/>
          </a:xfrm>
          <a:prstGeom prst="rect">
            <a:avLst/>
          </a:prstGeom>
          <a:ln w="12700">
            <a:miter lim="400000"/>
          </a:ln>
        </p:spPr>
      </p:pic>
      <p:sp>
        <p:nvSpPr>
          <p:cNvPr id="460" name="ATRA = Audit Trail Review Assessment"/>
          <p:cNvSpPr txBox="1"/>
          <p:nvPr/>
        </p:nvSpPr>
        <p:spPr>
          <a:xfrm>
            <a:off x="1821105" y="5133269"/>
            <a:ext cx="4057537"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ATRA = Audit Trail Review Assessment</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Title 1"/>
          <p:cNvSpPr txBox="1">
            <a:spLocks noGrp="1"/>
          </p:cNvSpPr>
          <p:nvPr>
            <p:ph type="title"/>
          </p:nvPr>
        </p:nvSpPr>
        <p:spPr>
          <a:prstGeom prst="rect">
            <a:avLst/>
          </a:prstGeom>
        </p:spPr>
        <p:txBody>
          <a:bodyPr/>
          <a:lstStyle/>
          <a:p>
            <a:pPr>
              <a:defRPr>
                <a:latin typeface="Times New Roman"/>
                <a:ea typeface="Times New Roman"/>
                <a:cs typeface="Times New Roman"/>
                <a:sym typeface="Times New Roman"/>
              </a:defRPr>
            </a:pPr>
            <a:r>
              <a:t>What is Data Integrity? </a:t>
            </a:r>
            <a:br/>
            <a:endParaRPr/>
          </a:p>
        </p:txBody>
      </p:sp>
      <p:sp>
        <p:nvSpPr>
          <p:cNvPr id="293" name="Content Placeholder 2"/>
          <p:cNvSpPr txBox="1">
            <a:spLocks noGrp="1"/>
          </p:cNvSpPr>
          <p:nvPr>
            <p:ph type="body" idx="1"/>
          </p:nvPr>
        </p:nvSpPr>
        <p:spPr>
          <a:xfrm>
            <a:off x="457200" y="1600200"/>
            <a:ext cx="8108392" cy="4525963"/>
          </a:xfrm>
          <a:prstGeom prst="rect">
            <a:avLst/>
          </a:prstGeom>
        </p:spPr>
        <p:txBody>
          <a:bodyPr/>
          <a:lstStyle/>
          <a:p>
            <a:pPr marL="0" indent="0">
              <a:spcBef>
                <a:spcPts val="1400"/>
              </a:spcBef>
              <a:buSzTx/>
              <a:buNone/>
              <a:defRPr sz="2400">
                <a:latin typeface="Times New Roman"/>
                <a:ea typeface="Times New Roman"/>
                <a:cs typeface="Times New Roman"/>
                <a:sym typeface="Times New Roman"/>
              </a:defRPr>
            </a:pPr>
            <a:r>
              <a:t>“Data integrity is the assurance that data records are accurate, complete, intact and maintained within their original context, including their relationship to other data records. This definition applies to data recorded in electronic and paper formats or a hybrid of both.” </a:t>
            </a:r>
          </a:p>
          <a:p>
            <a:pPr marL="0" indent="0">
              <a:spcBef>
                <a:spcPts val="1400"/>
              </a:spcBef>
              <a:buSzTx/>
              <a:buNone/>
              <a:defRPr sz="2400">
                <a:latin typeface="Times New Roman"/>
                <a:ea typeface="Times New Roman"/>
                <a:cs typeface="Times New Roman"/>
                <a:sym typeface="Times New Roman"/>
              </a:defRPr>
            </a:pPr>
            <a:r>
              <a:t>“…integrity denotes validity.”</a:t>
            </a:r>
          </a:p>
          <a:p>
            <a:pPr marL="0" indent="0">
              <a:spcBef>
                <a:spcPts val="1400"/>
              </a:spcBef>
              <a:buSzTx/>
              <a:buNone/>
              <a:defRPr sz="2400">
                <a:latin typeface="Times New Roman"/>
                <a:ea typeface="Times New Roman"/>
                <a:cs typeface="Times New Roman"/>
                <a:sym typeface="Times New Roman"/>
              </a:defRPr>
            </a:pPr>
            <a:r>
              <a:t>“Ensuring data integrity means protecting original data from accidental or intentional modification, falsification or even deletion, which is the key to reliable and trustworthy records that will withstand scrutiny during regulatory inspections.”</a:t>
            </a:r>
          </a:p>
        </p:txBody>
      </p:sp>
      <p:sp>
        <p:nvSpPr>
          <p:cNvPr id="294" name="Text Box 9"/>
          <p:cNvSpPr txBox="1">
            <a:spLocks noGrp="1"/>
          </p:cNvSpPr>
          <p:nvPr>
            <p:ph type="sldNum" sz="quarter" idx="2"/>
          </p:nvPr>
        </p:nvSpPr>
        <p:spPr>
          <a:xfrm>
            <a:off x="8469649" y="6372542"/>
            <a:ext cx="217152" cy="3327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
        <p:nvSpPr>
          <p:cNvPr id="295" name="TextBox 7"/>
          <p:cNvSpPr txBox="1"/>
          <p:nvPr/>
        </p:nvSpPr>
        <p:spPr>
          <a:xfrm>
            <a:off x="6400798" y="6248398"/>
            <a:ext cx="2521415" cy="2257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FFFFFF"/>
                </a:solidFill>
                <a:latin typeface="Times New Roman"/>
                <a:ea typeface="Times New Roman"/>
                <a:cs typeface="Times New Roman"/>
                <a:sym typeface="Times New Roman"/>
              </a:defRPr>
            </a:lvl1pPr>
          </a:lstStyle>
          <a:p>
            <a:r>
              <a:t>2018 © Regulatory Compliance Associates Inc.</a:t>
            </a:r>
          </a:p>
        </p:txBody>
      </p:sp>
      <p:sp>
        <p:nvSpPr>
          <p:cNvPr id="296" name="Rectangle 8"/>
          <p:cNvSpPr txBox="1"/>
          <p:nvPr/>
        </p:nvSpPr>
        <p:spPr>
          <a:xfrm>
            <a:off x="3505200" y="5714998"/>
            <a:ext cx="5257800" cy="3727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000">
                <a:solidFill>
                  <a:srgbClr val="62574A"/>
                </a:solidFill>
                <a:latin typeface="Times New Roman"/>
                <a:ea typeface="Times New Roman"/>
                <a:cs typeface="Times New Roman"/>
                <a:sym typeface="Times New Roman"/>
              </a:defRPr>
            </a:lvl1pPr>
          </a:lstStyle>
          <a:p>
            <a:r>
              <a:t>Excerpt From regulatoryfocus.org April 2014</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Double-click to edit"/>
          <p:cNvSpPr txBox="1">
            <a:spLocks noGrp="1"/>
          </p:cNvSpPr>
          <p:nvPr>
            <p:ph type="title"/>
          </p:nvPr>
        </p:nvSpPr>
        <p:spPr>
          <a:prstGeom prst="rect">
            <a:avLst/>
          </a:prstGeom>
        </p:spPr>
        <p:txBody>
          <a:bodyPr/>
          <a:lstStyle/>
          <a:p>
            <a:endParaRPr/>
          </a:p>
        </p:txBody>
      </p:sp>
      <p:sp>
        <p:nvSpPr>
          <p:cNvPr id="46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40</a:t>
            </a:fld>
            <a:endParaRPr/>
          </a:p>
        </p:txBody>
      </p:sp>
      <p:pic>
        <p:nvPicPr>
          <p:cNvPr id="464" name="Image" descr="Image"/>
          <p:cNvPicPr>
            <a:picLocks noChangeAspect="1"/>
          </p:cNvPicPr>
          <p:nvPr/>
        </p:nvPicPr>
        <p:blipFill>
          <a:blip r:embed="rId2"/>
          <a:stretch>
            <a:fillRect/>
          </a:stretch>
        </p:blipFill>
        <p:spPr>
          <a:xfrm>
            <a:off x="-98356" y="215900"/>
            <a:ext cx="9010512" cy="6858000"/>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Does it Address Process Mapping?"/>
          <p:cNvSpPr txBox="1">
            <a:spLocks noGrp="1"/>
          </p:cNvSpPr>
          <p:nvPr>
            <p:ph type="title"/>
          </p:nvPr>
        </p:nvSpPr>
        <p:spPr>
          <a:xfrm>
            <a:off x="266700" y="66683"/>
            <a:ext cx="7477392" cy="914401"/>
          </a:xfrm>
          <a:prstGeom prst="rect">
            <a:avLst/>
          </a:prstGeom>
        </p:spPr>
        <p:txBody>
          <a:bodyPr/>
          <a:lstStyle/>
          <a:p>
            <a:r>
              <a:t>Does it Address Process Mapping?</a:t>
            </a:r>
          </a:p>
        </p:txBody>
      </p:sp>
      <p:sp>
        <p:nvSpPr>
          <p:cNvPr id="46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41</a:t>
            </a:fld>
            <a:endParaRPr/>
          </a:p>
        </p:txBody>
      </p:sp>
      <p:pic>
        <p:nvPicPr>
          <p:cNvPr id="468" name="Image" descr="Image"/>
          <p:cNvPicPr>
            <a:picLocks noChangeAspect="1"/>
          </p:cNvPicPr>
          <p:nvPr/>
        </p:nvPicPr>
        <p:blipFill>
          <a:blip r:embed="rId2"/>
          <a:stretch>
            <a:fillRect/>
          </a:stretch>
        </p:blipFill>
        <p:spPr>
          <a:xfrm>
            <a:off x="862915" y="980826"/>
            <a:ext cx="6723605" cy="5445623"/>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Does it Offer Practical Examples?"/>
          <p:cNvSpPr txBox="1">
            <a:spLocks noGrp="1"/>
          </p:cNvSpPr>
          <p:nvPr>
            <p:ph type="title"/>
          </p:nvPr>
        </p:nvSpPr>
        <p:spPr>
          <a:prstGeom prst="rect">
            <a:avLst/>
          </a:prstGeom>
        </p:spPr>
        <p:txBody>
          <a:bodyPr/>
          <a:lstStyle/>
          <a:p>
            <a:r>
              <a:t>Does it Offer Practical Examples?</a:t>
            </a:r>
          </a:p>
        </p:txBody>
      </p:sp>
      <p:sp>
        <p:nvSpPr>
          <p:cNvPr id="471" name="API Process…"/>
          <p:cNvSpPr txBox="1">
            <a:spLocks noGrp="1"/>
          </p:cNvSpPr>
          <p:nvPr>
            <p:ph type="body" sz="half" idx="1"/>
          </p:nvPr>
        </p:nvSpPr>
        <p:spPr>
          <a:xfrm>
            <a:off x="457200" y="2062891"/>
            <a:ext cx="5851858" cy="2872002"/>
          </a:xfrm>
          <a:prstGeom prst="rect">
            <a:avLst/>
          </a:prstGeom>
        </p:spPr>
        <p:txBody>
          <a:bodyPr/>
          <a:lstStyle/>
          <a:p>
            <a:r>
              <a:t>API Process</a:t>
            </a:r>
          </a:p>
          <a:p>
            <a:r>
              <a:t>Finished Dosage Form</a:t>
            </a:r>
          </a:p>
          <a:p>
            <a:r>
              <a:t>Sterility Assurance</a:t>
            </a:r>
          </a:p>
          <a:p>
            <a:r>
              <a:t>Tablet Packaging Process</a:t>
            </a:r>
          </a:p>
        </p:txBody>
      </p:sp>
      <p:sp>
        <p:nvSpPr>
          <p:cNvPr id="47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42</a:t>
            </a:fld>
            <a:endParaRPr/>
          </a:p>
        </p:txBody>
      </p:sp>
      <p:pic>
        <p:nvPicPr>
          <p:cNvPr id="473" name="Picture 8" descr="Picture 8"/>
          <p:cNvPicPr>
            <a:picLocks noChangeAspect="1"/>
          </p:cNvPicPr>
          <p:nvPr/>
        </p:nvPicPr>
        <p:blipFill>
          <a:blip r:embed="rId2"/>
          <a:stretch>
            <a:fillRect/>
          </a:stretch>
        </p:blipFill>
        <p:spPr>
          <a:xfrm>
            <a:off x="5209116" y="1895946"/>
            <a:ext cx="3657601" cy="2743201"/>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Final Thought:"/>
          <p:cNvSpPr txBox="1">
            <a:spLocks noGrp="1"/>
          </p:cNvSpPr>
          <p:nvPr>
            <p:ph type="title"/>
          </p:nvPr>
        </p:nvSpPr>
        <p:spPr>
          <a:prstGeom prst="rect">
            <a:avLst/>
          </a:prstGeom>
        </p:spPr>
        <p:txBody>
          <a:bodyPr/>
          <a:lstStyle>
            <a:lvl1pPr>
              <a:defRPr sz="3600" b="1" i="1">
                <a:latin typeface="Times New Roman"/>
                <a:ea typeface="Times New Roman"/>
                <a:cs typeface="Times New Roman"/>
                <a:sym typeface="Times New Roman"/>
              </a:defRPr>
            </a:lvl1pPr>
          </a:lstStyle>
          <a:p>
            <a:r>
              <a:t>Final Thought:</a:t>
            </a:r>
          </a:p>
        </p:txBody>
      </p:sp>
      <p:sp>
        <p:nvSpPr>
          <p:cNvPr id="47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43</a:t>
            </a:fld>
            <a:endParaRPr/>
          </a:p>
        </p:txBody>
      </p:sp>
      <p:sp>
        <p:nvSpPr>
          <p:cNvPr id="477" name="TextBox 3"/>
          <p:cNvSpPr txBox="1"/>
          <p:nvPr/>
        </p:nvSpPr>
        <p:spPr>
          <a:xfrm>
            <a:off x="1819752" y="1748258"/>
            <a:ext cx="7120650" cy="6400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8" tIns="34288" rIns="34288" bIns="34288">
            <a:spAutoFit/>
          </a:bodyPr>
          <a:lstStyle>
            <a:lvl1pPr defTabSz="457200">
              <a:defRPr sz="3200">
                <a:latin typeface="Arial Black"/>
                <a:ea typeface="Arial Black"/>
                <a:cs typeface="Arial Black"/>
                <a:sym typeface="Arial Black"/>
              </a:defRPr>
            </a:lvl1pPr>
          </a:lstStyle>
          <a:p>
            <a:r>
              <a:t>“Quality is always fashionable.”</a:t>
            </a:r>
          </a:p>
        </p:txBody>
      </p:sp>
      <p:sp>
        <p:nvSpPr>
          <p:cNvPr id="478" name="TextBox 4"/>
          <p:cNvSpPr txBox="1"/>
          <p:nvPr/>
        </p:nvSpPr>
        <p:spPr>
          <a:xfrm>
            <a:off x="415470" y="4928639"/>
            <a:ext cx="7948667" cy="7289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8" tIns="34288" rIns="34288" bIns="34288">
            <a:spAutoFit/>
          </a:bodyPr>
          <a:lstStyle/>
          <a:p>
            <a:pPr algn="ctr" defTabSz="457200">
              <a:defRPr>
                <a:latin typeface="Arial Black"/>
                <a:ea typeface="Arial Black"/>
                <a:cs typeface="Arial Black"/>
                <a:sym typeface="Arial Black"/>
              </a:defRPr>
            </a:pPr>
            <a:r>
              <a:t>Boy George (George Alan O’Dowd), Lead Singer of Culture Club</a:t>
            </a:r>
          </a:p>
          <a:p>
            <a:pPr algn="ctr" defTabSz="457200">
              <a:defRPr>
                <a:latin typeface="Arial Black"/>
                <a:ea typeface="Arial Black"/>
                <a:cs typeface="Arial Black"/>
                <a:sym typeface="Arial Black"/>
              </a:defRPr>
            </a:pPr>
            <a:r>
              <a:t>1961 - present</a:t>
            </a:r>
          </a:p>
        </p:txBody>
      </p:sp>
      <p:pic>
        <p:nvPicPr>
          <p:cNvPr id="479" name="Picture 2" descr="Picture 2"/>
          <p:cNvPicPr>
            <a:picLocks noChangeAspect="1"/>
          </p:cNvPicPr>
          <p:nvPr/>
        </p:nvPicPr>
        <p:blipFill>
          <a:blip r:embed="rId2"/>
          <a:stretch>
            <a:fillRect/>
          </a:stretch>
        </p:blipFill>
        <p:spPr>
          <a:xfrm>
            <a:off x="3262604" y="2326078"/>
            <a:ext cx="1900241" cy="2487712"/>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Title 1"/>
          <p:cNvSpPr txBox="1">
            <a:spLocks noGrp="1"/>
          </p:cNvSpPr>
          <p:nvPr>
            <p:ph type="title"/>
          </p:nvPr>
        </p:nvSpPr>
        <p:spPr>
          <a:prstGeom prst="rect">
            <a:avLst/>
          </a:prstGeom>
        </p:spPr>
        <p:txBody>
          <a:bodyPr/>
          <a:lstStyle/>
          <a:p>
            <a:r>
              <a:t>ALCOA</a:t>
            </a:r>
          </a:p>
        </p:txBody>
      </p:sp>
      <p:sp>
        <p:nvSpPr>
          <p:cNvPr id="299" name="Text Box 9"/>
          <p:cNvSpPr txBox="1">
            <a:spLocks noGrp="1"/>
          </p:cNvSpPr>
          <p:nvPr>
            <p:ph type="sldNum" sz="quarter" idx="2"/>
          </p:nvPr>
        </p:nvSpPr>
        <p:spPr>
          <a:xfrm>
            <a:off x="8469649" y="6372542"/>
            <a:ext cx="217152" cy="3327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graphicFrame>
        <p:nvGraphicFramePr>
          <p:cNvPr id="300" name="Shape 108"/>
          <p:cNvGraphicFramePr/>
          <p:nvPr/>
        </p:nvGraphicFramePr>
        <p:xfrm>
          <a:off x="685800" y="1284770"/>
          <a:ext cx="7772404" cy="4186102"/>
        </p:xfrm>
        <a:graphic>
          <a:graphicData uri="http://schemas.openxmlformats.org/drawingml/2006/table">
            <a:tbl>
              <a:tblPr firstRow="1">
                <a:tableStyleId>{4C3C2611-4C71-4FC5-86AE-919BDF0F9419}</a:tableStyleId>
              </a:tblPr>
              <a:tblGrid>
                <a:gridCol w="1747016">
                  <a:extLst>
                    <a:ext uri="{9D8B030D-6E8A-4147-A177-3AD203B41FA5}">
                      <a16:colId xmlns:a16="http://schemas.microsoft.com/office/drawing/2014/main" val="20000"/>
                    </a:ext>
                  </a:extLst>
                </a:gridCol>
                <a:gridCol w="3411968">
                  <a:extLst>
                    <a:ext uri="{9D8B030D-6E8A-4147-A177-3AD203B41FA5}">
                      <a16:colId xmlns:a16="http://schemas.microsoft.com/office/drawing/2014/main" val="20001"/>
                    </a:ext>
                  </a:extLst>
                </a:gridCol>
                <a:gridCol w="2613415">
                  <a:extLst>
                    <a:ext uri="{9D8B030D-6E8A-4147-A177-3AD203B41FA5}">
                      <a16:colId xmlns:a16="http://schemas.microsoft.com/office/drawing/2014/main" val="20002"/>
                    </a:ext>
                  </a:extLst>
                </a:gridCol>
              </a:tblGrid>
              <a:tr h="396308">
                <a:tc>
                  <a:txBody>
                    <a:bodyPr/>
                    <a:lstStyle/>
                    <a:p>
                      <a:pPr algn="l" defTabSz="914400">
                        <a:defRPr sz="1800" b="0">
                          <a:solidFill>
                            <a:srgbClr val="000000"/>
                          </a:solidFill>
                        </a:defRPr>
                      </a:pPr>
                      <a:r>
                        <a:rPr sz="1600" b="1">
                          <a:solidFill>
                            <a:srgbClr val="62574A"/>
                          </a:solidFill>
                          <a:latin typeface="Times New Roman"/>
                          <a:ea typeface="Times New Roman"/>
                          <a:cs typeface="Times New Roman"/>
                          <a:sym typeface="Times New Roman"/>
                        </a:rPr>
                        <a:t>Data Integrity Element</a:t>
                      </a:r>
                    </a:p>
                  </a:txBody>
                  <a:tcPr marL="45725" marR="45725" marT="45725" marB="45725" horzOverflow="overflow">
                    <a:lnL w="12700">
                      <a:miter lim="400000"/>
                    </a:lnL>
                    <a:lnR w="12700">
                      <a:miter lim="400000"/>
                    </a:lnR>
                    <a:lnT w="12700">
                      <a:miter lim="400000"/>
                    </a:lnT>
                    <a:lnB w="12700">
                      <a:miter lim="400000"/>
                    </a:lnB>
                    <a:noFill/>
                  </a:tcPr>
                </a:tc>
                <a:tc>
                  <a:txBody>
                    <a:bodyPr/>
                    <a:lstStyle/>
                    <a:p>
                      <a:pPr algn="l" defTabSz="914400">
                        <a:defRPr sz="1800" b="0">
                          <a:solidFill>
                            <a:srgbClr val="000000"/>
                          </a:solidFill>
                        </a:defRPr>
                      </a:pPr>
                      <a:r>
                        <a:rPr sz="1600" b="1">
                          <a:solidFill>
                            <a:srgbClr val="62574A"/>
                          </a:solidFill>
                          <a:latin typeface="Times New Roman"/>
                          <a:ea typeface="Times New Roman"/>
                          <a:cs typeface="Times New Roman"/>
                          <a:sym typeface="Times New Roman"/>
                        </a:rPr>
                        <a:t>Description</a:t>
                      </a:r>
                    </a:p>
                  </a:txBody>
                  <a:tcPr marL="45725" marR="45725" marT="45725" marB="45725" horzOverflow="overflow">
                    <a:lnL w="12700">
                      <a:miter lim="400000"/>
                    </a:lnL>
                    <a:lnR w="12700">
                      <a:miter lim="400000"/>
                    </a:lnR>
                    <a:lnT w="12700">
                      <a:miter lim="400000"/>
                    </a:lnT>
                    <a:lnB w="12700">
                      <a:miter lim="400000"/>
                    </a:lnB>
                    <a:noFill/>
                  </a:tcPr>
                </a:tc>
                <a:tc>
                  <a:txBody>
                    <a:bodyPr/>
                    <a:lstStyle/>
                    <a:p>
                      <a:pPr algn="l" defTabSz="914400">
                        <a:defRPr sz="1800" b="0">
                          <a:solidFill>
                            <a:srgbClr val="000000"/>
                          </a:solidFill>
                        </a:defRPr>
                      </a:pPr>
                      <a:r>
                        <a:rPr sz="1600" b="1">
                          <a:solidFill>
                            <a:srgbClr val="62574A"/>
                          </a:solidFill>
                          <a:latin typeface="Times New Roman"/>
                          <a:ea typeface="Times New Roman"/>
                          <a:cs typeface="Times New Roman"/>
                          <a:sym typeface="Times New Roman"/>
                        </a:rPr>
                        <a:t>21 CFR Reference</a:t>
                      </a:r>
                    </a:p>
                  </a:txBody>
                  <a:tcPr marL="45725" marR="45725" marT="45725" marB="45725"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r h="717127">
                <a:tc>
                  <a:txBody>
                    <a:bodyPr/>
                    <a:lstStyle/>
                    <a:p>
                      <a:pPr algn="l" defTabSz="914400">
                        <a:defRPr b="1">
                          <a:solidFill>
                            <a:srgbClr val="62574A"/>
                          </a:solidFill>
                          <a:latin typeface="Times New Roman"/>
                          <a:ea typeface="Times New Roman"/>
                          <a:cs typeface="Times New Roman"/>
                          <a:sym typeface="Times New Roman"/>
                        </a:defRPr>
                      </a:pPr>
                      <a:r>
                        <a:t>A</a:t>
                      </a:r>
                      <a:r>
                        <a:rPr b="0"/>
                        <a:t>ttributable</a:t>
                      </a:r>
                    </a:p>
                  </a:txBody>
                  <a:tcPr marL="45725" marR="45725" marT="45725" marB="45725" horzOverflow="overflow">
                    <a:lnL w="12700">
                      <a:miter lim="400000"/>
                    </a:lnL>
                    <a:lnR w="12700">
                      <a:miter lim="400000"/>
                    </a:lnR>
                    <a:lnT w="12700">
                      <a:miter lim="400000"/>
                    </a:lnT>
                    <a:lnB w="12700">
                      <a:miter lim="400000"/>
                    </a:lnB>
                    <a:noFill/>
                  </a:tcPr>
                </a:tc>
                <a:tc>
                  <a:txBody>
                    <a:bodyPr/>
                    <a:lstStyle/>
                    <a:p>
                      <a:pPr lvl="1" indent="0" algn="l" defTabSz="914400">
                        <a:defRPr>
                          <a:solidFill>
                            <a:srgbClr val="62574A"/>
                          </a:solidFill>
                          <a:latin typeface="Times New Roman"/>
                          <a:ea typeface="Times New Roman"/>
                          <a:cs typeface="Times New Roman"/>
                          <a:sym typeface="Times New Roman"/>
                        </a:defRPr>
                      </a:pPr>
                      <a:r>
                        <a:t>All data generated or collected must be attributable to the person generating the data</a:t>
                      </a:r>
                    </a:p>
                  </a:txBody>
                  <a:tcPr marL="45725" marR="45725" marT="45725" marB="45725" horzOverflow="overflow">
                    <a:lnL w="12700">
                      <a:miter lim="400000"/>
                    </a:lnL>
                    <a:lnR w="12700">
                      <a:miter lim="400000"/>
                    </a:lnR>
                    <a:lnT w="12700">
                      <a:miter lim="400000"/>
                    </a:lnT>
                    <a:lnB w="12700">
                      <a:miter lim="400000"/>
                    </a:lnB>
                    <a:noFill/>
                  </a:tcPr>
                </a:tc>
                <a:tc>
                  <a:txBody>
                    <a:bodyPr/>
                    <a:lstStyle/>
                    <a:p>
                      <a:pPr algn="l" defTabSz="914400">
                        <a:defRPr sz="1800"/>
                      </a:pPr>
                      <a:r>
                        <a:rPr sz="1600">
                          <a:solidFill>
                            <a:srgbClr val="62574A"/>
                          </a:solidFill>
                          <a:latin typeface="Times New Roman"/>
                          <a:ea typeface="Times New Roman"/>
                          <a:cs typeface="Times New Roman"/>
                          <a:sym typeface="Times New Roman"/>
                        </a:rPr>
                        <a:t>§§ 211.101(d), 211.122, 211.186, 211.188(b)(11), and 212.50(c)(10)</a:t>
                      </a:r>
                    </a:p>
                  </a:txBody>
                  <a:tcPr marL="45725" marR="45725" marT="45725" marB="45725"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1"/>
                  </a:ext>
                </a:extLst>
              </a:tr>
              <a:tr h="717127">
                <a:tc>
                  <a:txBody>
                    <a:bodyPr/>
                    <a:lstStyle/>
                    <a:p>
                      <a:pPr algn="l" defTabSz="914400">
                        <a:defRPr b="1">
                          <a:solidFill>
                            <a:srgbClr val="62574A"/>
                          </a:solidFill>
                          <a:latin typeface="Times New Roman"/>
                          <a:ea typeface="Times New Roman"/>
                          <a:cs typeface="Times New Roman"/>
                          <a:sym typeface="Times New Roman"/>
                        </a:defRPr>
                      </a:pPr>
                      <a:r>
                        <a:t>L</a:t>
                      </a:r>
                      <a:r>
                        <a:rPr b="0"/>
                        <a:t>egible</a:t>
                      </a:r>
                    </a:p>
                  </a:txBody>
                  <a:tcPr marL="45725" marR="45725" marT="45725" marB="45725" horzOverflow="overflow">
                    <a:lnL w="12700">
                      <a:miter lim="400000"/>
                    </a:lnL>
                    <a:lnR w="12700">
                      <a:miter lim="400000"/>
                    </a:lnR>
                    <a:lnT w="12700">
                      <a:miter lim="400000"/>
                    </a:lnT>
                    <a:lnB w="12700">
                      <a:miter lim="400000"/>
                    </a:lnB>
                    <a:noFill/>
                  </a:tcPr>
                </a:tc>
                <a:tc>
                  <a:txBody>
                    <a:bodyPr/>
                    <a:lstStyle/>
                    <a:p>
                      <a:pPr algn="l" defTabSz="914400">
                        <a:defRPr sz="1800"/>
                      </a:pPr>
                      <a:r>
                        <a:rPr sz="1600">
                          <a:solidFill>
                            <a:srgbClr val="62574A"/>
                          </a:solidFill>
                          <a:latin typeface="Times New Roman"/>
                          <a:ea typeface="Times New Roman"/>
                          <a:cs typeface="Times New Roman"/>
                          <a:sym typeface="Times New Roman"/>
                        </a:rPr>
                        <a:t>All data recorded must be legible (readable) and permanent</a:t>
                      </a:r>
                    </a:p>
                  </a:txBody>
                  <a:tcPr marL="45725" marR="45725" marT="45725" marB="45725" horzOverflow="overflow">
                    <a:lnL w="12700">
                      <a:miter lim="400000"/>
                    </a:lnL>
                    <a:lnR w="12700">
                      <a:miter lim="400000"/>
                    </a:lnR>
                    <a:lnT w="12700">
                      <a:miter lim="400000"/>
                    </a:lnT>
                    <a:lnB w="12700">
                      <a:miter lim="400000"/>
                    </a:lnB>
                    <a:noFill/>
                  </a:tcPr>
                </a:tc>
                <a:tc>
                  <a:txBody>
                    <a:bodyPr/>
                    <a:lstStyle/>
                    <a:p>
                      <a:pPr algn="l" defTabSz="914400">
                        <a:defRPr sz="1800"/>
                      </a:pPr>
                      <a:r>
                        <a:rPr sz="1600">
                          <a:solidFill>
                            <a:srgbClr val="62574A"/>
                          </a:solidFill>
                          <a:latin typeface="Times New Roman"/>
                          <a:ea typeface="Times New Roman"/>
                          <a:cs typeface="Times New Roman"/>
                          <a:sym typeface="Times New Roman"/>
                        </a:rPr>
                        <a:t>§§ 211.180(e) and 212.110(b)</a:t>
                      </a:r>
                    </a:p>
                  </a:txBody>
                  <a:tcPr marL="45725" marR="45725" marT="45725" marB="45725"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2"/>
                  </a:ext>
                </a:extLst>
              </a:tr>
              <a:tr h="717127">
                <a:tc>
                  <a:txBody>
                    <a:bodyPr/>
                    <a:lstStyle/>
                    <a:p>
                      <a:pPr algn="l" defTabSz="914400">
                        <a:defRPr b="1">
                          <a:solidFill>
                            <a:srgbClr val="62574A"/>
                          </a:solidFill>
                          <a:latin typeface="Times New Roman"/>
                          <a:ea typeface="Times New Roman"/>
                          <a:cs typeface="Times New Roman"/>
                          <a:sym typeface="Times New Roman"/>
                        </a:defRPr>
                      </a:pPr>
                      <a:r>
                        <a:t>C</a:t>
                      </a:r>
                      <a:r>
                        <a:rPr b="0"/>
                        <a:t>ontemporaneous</a:t>
                      </a:r>
                    </a:p>
                  </a:txBody>
                  <a:tcPr marL="45725" marR="45725" marT="45725" marB="45725" horzOverflow="overflow">
                    <a:lnL w="12700">
                      <a:miter lim="400000"/>
                    </a:lnL>
                    <a:lnR w="12700">
                      <a:miter lim="400000"/>
                    </a:lnR>
                    <a:lnT w="12700">
                      <a:miter lim="400000"/>
                    </a:lnT>
                    <a:lnB w="12700">
                      <a:miter lim="400000"/>
                    </a:lnB>
                    <a:noFill/>
                  </a:tcPr>
                </a:tc>
                <a:tc>
                  <a:txBody>
                    <a:bodyPr/>
                    <a:lstStyle/>
                    <a:p>
                      <a:pPr lvl="1" indent="0" algn="l" defTabSz="914400">
                        <a:defRPr>
                          <a:solidFill>
                            <a:srgbClr val="62574A"/>
                          </a:solidFill>
                          <a:latin typeface="Times New Roman"/>
                          <a:ea typeface="Times New Roman"/>
                          <a:cs typeface="Times New Roman"/>
                          <a:sym typeface="Times New Roman"/>
                        </a:defRPr>
                      </a:pPr>
                      <a:r>
                        <a:t>results, measurements and data is recorded at the time the work is performed</a:t>
                      </a:r>
                    </a:p>
                  </a:txBody>
                  <a:tcPr marL="45725" marR="45725" marT="45725" marB="45725" horzOverflow="overflow">
                    <a:lnL w="12700">
                      <a:miter lim="400000"/>
                    </a:lnL>
                    <a:lnR w="12700">
                      <a:miter lim="400000"/>
                    </a:lnR>
                    <a:lnT w="12700">
                      <a:miter lim="400000"/>
                    </a:lnT>
                    <a:lnB w="12700">
                      <a:miter lim="400000"/>
                    </a:lnB>
                    <a:noFill/>
                  </a:tcPr>
                </a:tc>
                <a:tc>
                  <a:txBody>
                    <a:bodyPr/>
                    <a:lstStyle/>
                    <a:p>
                      <a:pPr algn="l" defTabSz="914400">
                        <a:defRPr sz="1800"/>
                      </a:pPr>
                      <a:r>
                        <a:rPr sz="1600">
                          <a:solidFill>
                            <a:srgbClr val="62574A"/>
                          </a:solidFill>
                          <a:latin typeface="Times New Roman"/>
                          <a:ea typeface="Times New Roman"/>
                          <a:cs typeface="Times New Roman"/>
                          <a:sym typeface="Times New Roman"/>
                        </a:rPr>
                        <a:t>§§ 211.100(b) and 211.160(a)</a:t>
                      </a:r>
                    </a:p>
                  </a:txBody>
                  <a:tcPr marL="45725" marR="45725" marT="45725" marB="45725"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3"/>
                  </a:ext>
                </a:extLst>
              </a:tr>
              <a:tr h="921278">
                <a:tc>
                  <a:txBody>
                    <a:bodyPr/>
                    <a:lstStyle/>
                    <a:p>
                      <a:pPr algn="l" defTabSz="914400">
                        <a:defRPr b="1">
                          <a:solidFill>
                            <a:srgbClr val="62574A"/>
                          </a:solidFill>
                          <a:latin typeface="Times New Roman"/>
                          <a:ea typeface="Times New Roman"/>
                          <a:cs typeface="Times New Roman"/>
                          <a:sym typeface="Times New Roman"/>
                        </a:defRPr>
                      </a:pPr>
                      <a:r>
                        <a:t>O</a:t>
                      </a:r>
                      <a:r>
                        <a:rPr b="0"/>
                        <a:t>riginal</a:t>
                      </a:r>
                    </a:p>
                  </a:txBody>
                  <a:tcPr marL="45725" marR="45725" marT="45725" marB="45725" horzOverflow="overflow">
                    <a:lnL w="12700">
                      <a:miter lim="400000"/>
                    </a:lnL>
                    <a:lnR w="12700">
                      <a:miter lim="400000"/>
                    </a:lnR>
                    <a:lnT w="12700">
                      <a:miter lim="400000"/>
                    </a:lnT>
                    <a:lnB w="12700">
                      <a:miter lim="400000"/>
                    </a:lnB>
                    <a:noFill/>
                  </a:tcPr>
                </a:tc>
                <a:tc>
                  <a:txBody>
                    <a:bodyPr/>
                    <a:lstStyle/>
                    <a:p>
                      <a:pPr lvl="1" indent="0" algn="l" defTabSz="914400">
                        <a:defRPr>
                          <a:solidFill>
                            <a:srgbClr val="62574A"/>
                          </a:solidFill>
                          <a:latin typeface="Times New Roman"/>
                          <a:ea typeface="Times New Roman"/>
                          <a:cs typeface="Times New Roman"/>
                          <a:sym typeface="Times New Roman"/>
                        </a:defRPr>
                      </a:pPr>
                      <a:r>
                        <a:t>Original data, sometimes referred to as source data or primary data, is the medium in which the data point is recorded for the first time.</a:t>
                      </a:r>
                    </a:p>
                  </a:txBody>
                  <a:tcPr marL="45725" marR="45725" marT="45725" marB="45725" horzOverflow="overflow">
                    <a:lnL w="12700">
                      <a:miter lim="400000"/>
                    </a:lnL>
                    <a:lnR w="12700">
                      <a:miter lim="400000"/>
                    </a:lnR>
                    <a:lnT w="12700">
                      <a:miter lim="400000"/>
                    </a:lnT>
                    <a:lnB w="12700">
                      <a:miter lim="400000"/>
                    </a:lnB>
                    <a:noFill/>
                  </a:tcPr>
                </a:tc>
                <a:tc>
                  <a:txBody>
                    <a:bodyPr/>
                    <a:lstStyle/>
                    <a:p>
                      <a:pPr algn="l" defTabSz="914400">
                        <a:defRPr sz="1800"/>
                      </a:pPr>
                      <a:r>
                        <a:rPr sz="1600">
                          <a:solidFill>
                            <a:srgbClr val="62574A"/>
                          </a:solidFill>
                          <a:latin typeface="Times New Roman"/>
                          <a:ea typeface="Times New Roman"/>
                          <a:cs typeface="Times New Roman"/>
                          <a:sym typeface="Times New Roman"/>
                        </a:rPr>
                        <a:t>§§ 211.180 and 211.194(a)</a:t>
                      </a:r>
                    </a:p>
                  </a:txBody>
                  <a:tcPr marL="45725" marR="45725" marT="45725" marB="45725"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4"/>
                  </a:ext>
                </a:extLst>
              </a:tr>
              <a:tr h="717127">
                <a:tc>
                  <a:txBody>
                    <a:bodyPr/>
                    <a:lstStyle/>
                    <a:p>
                      <a:pPr algn="l" defTabSz="914400">
                        <a:defRPr b="1">
                          <a:solidFill>
                            <a:srgbClr val="62574A"/>
                          </a:solidFill>
                          <a:latin typeface="Times New Roman"/>
                          <a:ea typeface="Times New Roman"/>
                          <a:cs typeface="Times New Roman"/>
                          <a:sym typeface="Times New Roman"/>
                        </a:defRPr>
                      </a:pPr>
                      <a:r>
                        <a:t>A</a:t>
                      </a:r>
                      <a:r>
                        <a:rPr b="0"/>
                        <a:t>ccurate</a:t>
                      </a:r>
                    </a:p>
                  </a:txBody>
                  <a:tcPr marL="45725" marR="45725" marT="45725" marB="45725" horzOverflow="overflow">
                    <a:lnL w="12700">
                      <a:miter lim="400000"/>
                    </a:lnL>
                    <a:lnR w="12700">
                      <a:miter lim="400000"/>
                    </a:lnR>
                    <a:lnT w="12700">
                      <a:miter lim="400000"/>
                    </a:lnT>
                    <a:lnB w="12700">
                      <a:miter lim="400000"/>
                    </a:lnB>
                    <a:noFill/>
                  </a:tcPr>
                </a:tc>
                <a:tc>
                  <a:txBody>
                    <a:bodyPr/>
                    <a:lstStyle/>
                    <a:p>
                      <a:pPr lvl="1" indent="0" algn="l" defTabSz="914400">
                        <a:defRPr>
                          <a:solidFill>
                            <a:srgbClr val="62574A"/>
                          </a:solidFill>
                          <a:latin typeface="Times New Roman"/>
                          <a:ea typeface="Times New Roman"/>
                          <a:cs typeface="Times New Roman"/>
                          <a:sym typeface="Times New Roman"/>
                        </a:defRPr>
                      </a:pPr>
                      <a:r>
                        <a:t>complete, consistent, truthful, and representative of facts</a:t>
                      </a:r>
                    </a:p>
                  </a:txBody>
                  <a:tcPr marL="45725" marR="45725" marT="45725" marB="45725" horzOverflow="overflow">
                    <a:lnL w="12700">
                      <a:miter lim="400000"/>
                    </a:lnL>
                    <a:lnR w="12700">
                      <a:miter lim="400000"/>
                    </a:lnR>
                    <a:lnT w="12700">
                      <a:miter lim="400000"/>
                    </a:lnT>
                    <a:lnB w="12700">
                      <a:miter lim="400000"/>
                    </a:lnB>
                    <a:noFill/>
                  </a:tcPr>
                </a:tc>
                <a:tc>
                  <a:txBody>
                    <a:bodyPr/>
                    <a:lstStyle/>
                    <a:p>
                      <a:pPr algn="l" defTabSz="914400">
                        <a:defRPr sz="1800"/>
                      </a:pPr>
                      <a:r>
                        <a:rPr sz="1600">
                          <a:solidFill>
                            <a:srgbClr val="62574A"/>
                          </a:solidFill>
                          <a:latin typeface="Times New Roman"/>
                          <a:ea typeface="Times New Roman"/>
                          <a:cs typeface="Times New Roman"/>
                          <a:sym typeface="Times New Roman"/>
                        </a:rPr>
                        <a:t>§§ 211.22(a), 211.68, 211.188, and 212.60(g)</a:t>
                      </a:r>
                    </a:p>
                  </a:txBody>
                  <a:tcPr marL="45725" marR="45725" marT="45725" marB="45725"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5"/>
                  </a:ext>
                </a:extLst>
              </a:tr>
            </a:tbl>
          </a:graphicData>
        </a:graphic>
      </p:graphicFrame>
      <p:sp>
        <p:nvSpPr>
          <p:cNvPr id="301" name="TextBox 3"/>
          <p:cNvSpPr txBox="1"/>
          <p:nvPr/>
        </p:nvSpPr>
        <p:spPr>
          <a:xfrm>
            <a:off x="6400798" y="6248398"/>
            <a:ext cx="2521415" cy="2257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FFFFFF"/>
                </a:solidFill>
                <a:latin typeface="Times New Roman"/>
                <a:ea typeface="Times New Roman"/>
                <a:cs typeface="Times New Roman"/>
                <a:sym typeface="Times New Roman"/>
              </a:defRPr>
            </a:lvl1pPr>
          </a:lstStyle>
          <a:p>
            <a:r>
              <a:t>2018 © Regulatory Compliance Associates Inc.</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ALCOA+"/>
          <p:cNvSpPr txBox="1">
            <a:spLocks noGrp="1"/>
          </p:cNvSpPr>
          <p:nvPr>
            <p:ph type="title"/>
          </p:nvPr>
        </p:nvSpPr>
        <p:spPr>
          <a:xfrm>
            <a:off x="457200" y="254000"/>
            <a:ext cx="6905349" cy="700450"/>
          </a:xfrm>
          <a:prstGeom prst="rect">
            <a:avLst/>
          </a:prstGeom>
        </p:spPr>
        <p:txBody>
          <a:bodyPr/>
          <a:lstStyle>
            <a:lvl1pPr defTabSz="877822">
              <a:defRPr sz="4200"/>
            </a:lvl1pPr>
          </a:lstStyle>
          <a:p>
            <a:r>
              <a:t>ALCOA+</a:t>
            </a:r>
          </a:p>
        </p:txBody>
      </p:sp>
      <p:sp>
        <p:nvSpPr>
          <p:cNvPr id="304" name="Attributable, Legible, Contemporaneous, Original, Accurate plus:…"/>
          <p:cNvSpPr txBox="1">
            <a:spLocks noGrp="1"/>
          </p:cNvSpPr>
          <p:nvPr>
            <p:ph type="body" idx="1"/>
          </p:nvPr>
        </p:nvSpPr>
        <p:spPr>
          <a:xfrm>
            <a:off x="457200" y="1110717"/>
            <a:ext cx="8541088" cy="5015446"/>
          </a:xfrm>
          <a:prstGeom prst="rect">
            <a:avLst/>
          </a:prstGeom>
        </p:spPr>
        <p:txBody>
          <a:bodyPr/>
          <a:lstStyle/>
          <a:p>
            <a:pPr marL="70942" indent="-70942" defTabSz="371483">
              <a:spcBef>
                <a:spcPts val="200"/>
              </a:spcBef>
              <a:defRPr sz="2368">
                <a:latin typeface="Times New Roman"/>
                <a:ea typeface="Times New Roman"/>
                <a:cs typeface="Times New Roman"/>
                <a:sym typeface="Times New Roman"/>
              </a:defRPr>
            </a:pPr>
            <a:r>
              <a:t>Attributable, Legible, Contemporaneous, Original, Accurate plus:</a:t>
            </a:r>
          </a:p>
          <a:p>
            <a:pPr marL="282481" indent="-225727" defTabSz="185741">
              <a:spcBef>
                <a:spcPts val="0"/>
              </a:spcBef>
              <a:buClr>
                <a:srgbClr val="252525"/>
              </a:buClr>
              <a:buFont typeface="Helvetica Light"/>
              <a:defRPr sz="2072">
                <a:latin typeface="Times New Roman"/>
                <a:ea typeface="Times New Roman"/>
                <a:cs typeface="Times New Roman"/>
                <a:sym typeface="Times New Roman"/>
              </a:defRPr>
            </a:pPr>
            <a:r>
              <a:t>Complete: Information that is critical to recreating and understanding an event. This would include any repeat or reanalysis performed on a laboratory test sample.</a:t>
            </a:r>
          </a:p>
          <a:p>
            <a:pPr marL="282481" indent="-225727" defTabSz="185741">
              <a:spcBef>
                <a:spcPts val="0"/>
              </a:spcBef>
              <a:buClr>
                <a:srgbClr val="252525"/>
              </a:buClr>
              <a:buFont typeface="Helvetica Light"/>
              <a:defRPr sz="2072">
                <a:latin typeface="Times New Roman"/>
                <a:ea typeface="Times New Roman"/>
                <a:cs typeface="Times New Roman"/>
                <a:sym typeface="Times New Roman"/>
              </a:defRPr>
            </a:pPr>
            <a:r>
              <a:t>Consistent: The data are presented, recorded, dated, or time-stamped in the expected and defined sequence.</a:t>
            </a:r>
          </a:p>
          <a:p>
            <a:pPr marL="282481" indent="-225727" defTabSz="185741">
              <a:spcBef>
                <a:spcPts val="0"/>
              </a:spcBef>
              <a:buClr>
                <a:srgbClr val="252525"/>
              </a:buClr>
              <a:buFont typeface="Helvetica Light"/>
              <a:defRPr sz="2072">
                <a:latin typeface="Times New Roman"/>
                <a:ea typeface="Times New Roman"/>
                <a:cs typeface="Times New Roman"/>
                <a:sym typeface="Times New Roman"/>
              </a:defRPr>
            </a:pPr>
            <a:r>
              <a:t>Enduring: The data or information must be maintained, intact, and accessible throughout their defined retention period.</a:t>
            </a:r>
          </a:p>
          <a:p>
            <a:pPr marL="282481" indent="-225727" defTabSz="185741">
              <a:spcBef>
                <a:spcPts val="0"/>
              </a:spcBef>
              <a:buClr>
                <a:srgbClr val="252525"/>
              </a:buClr>
              <a:buFont typeface="Helvetica Light"/>
              <a:defRPr sz="2072">
                <a:latin typeface="Times New Roman"/>
                <a:ea typeface="Times New Roman"/>
                <a:cs typeface="Times New Roman"/>
                <a:sym typeface="Times New Roman"/>
              </a:defRPr>
            </a:pPr>
            <a:r>
              <a:t>Available: The data or information must be able to be accessed at any time during the defined retention period.</a:t>
            </a:r>
          </a:p>
          <a:p>
            <a:pPr marL="282481" indent="-225727" defTabSz="185741">
              <a:spcBef>
                <a:spcPts val="0"/>
              </a:spcBef>
              <a:buClr>
                <a:srgbClr val="252525"/>
              </a:buClr>
              <a:buFont typeface="Helvetica Light"/>
              <a:defRPr sz="2072">
                <a:latin typeface="Times New Roman"/>
                <a:ea typeface="Times New Roman"/>
                <a:cs typeface="Times New Roman"/>
                <a:sym typeface="Times New Roman"/>
              </a:defRPr>
            </a:pPr>
            <a:endParaRPr/>
          </a:p>
          <a:p>
            <a:pPr marL="185741" indent="-128987" defTabSz="185741">
              <a:spcBef>
                <a:spcPts val="0"/>
              </a:spcBef>
              <a:buClr>
                <a:srgbClr val="252525"/>
              </a:buClr>
              <a:buFont typeface="Helvetica Light"/>
              <a:defRPr sz="592">
                <a:solidFill>
                  <a:srgbClr val="252525"/>
                </a:solidFill>
                <a:latin typeface="Helvetica Light"/>
                <a:ea typeface="Helvetica Light"/>
                <a:cs typeface="Helvetica Light"/>
                <a:sym typeface="Helvetica Light"/>
              </a:defRPr>
            </a:pPr>
            <a:endParaRPr/>
          </a:p>
          <a:p>
            <a:pPr marL="185741" indent="-128987" defTabSz="185741">
              <a:spcBef>
                <a:spcPts val="0"/>
              </a:spcBef>
              <a:buClr>
                <a:srgbClr val="252525"/>
              </a:buClr>
              <a:buFont typeface="Helvetica Light"/>
              <a:defRPr sz="592">
                <a:solidFill>
                  <a:srgbClr val="252525"/>
                </a:solidFill>
                <a:latin typeface="Helvetica Light"/>
                <a:ea typeface="Helvetica Light"/>
                <a:cs typeface="Helvetica Light"/>
                <a:sym typeface="Helvetica Light"/>
              </a:defRPr>
            </a:pPr>
            <a:endParaRPr/>
          </a:p>
          <a:p>
            <a:pPr marL="0" indent="0" defTabSz="185741">
              <a:lnSpc>
                <a:spcPts val="1900"/>
              </a:lnSpc>
              <a:spcBef>
                <a:spcPts val="400"/>
              </a:spcBef>
              <a:buSzTx/>
              <a:buNone/>
              <a:defRPr sz="1480" b="1">
                <a:latin typeface="Times Roman"/>
                <a:ea typeface="Times Roman"/>
                <a:cs typeface="Times Roman"/>
                <a:sym typeface="Times Roman"/>
              </a:defRPr>
            </a:pPr>
            <a:r>
              <a:t>Annex 5</a:t>
            </a:r>
            <a:br/>
            <a:r>
              <a:t>Guidance on good data and record management practices </a:t>
            </a:r>
          </a:p>
          <a:p>
            <a:pPr marL="0" indent="0" defTabSz="185741">
              <a:lnSpc>
                <a:spcPts val="2200"/>
              </a:lnSpc>
              <a:spcBef>
                <a:spcPts val="400"/>
              </a:spcBef>
              <a:buSzTx/>
              <a:buNone/>
              <a:defRPr sz="1480" b="1">
                <a:latin typeface="Times Roman"/>
                <a:ea typeface="Times Roman"/>
                <a:cs typeface="Times Roman"/>
                <a:sym typeface="Times Roman"/>
              </a:defRPr>
            </a:pPr>
            <a:r>
              <a:t>Appendix 1 </a:t>
            </a:r>
          </a:p>
          <a:p>
            <a:pPr marL="0" indent="0" defTabSz="185741">
              <a:lnSpc>
                <a:spcPts val="1800"/>
              </a:lnSpc>
              <a:spcBef>
                <a:spcPts val="400"/>
              </a:spcBef>
              <a:buSzTx/>
              <a:buNone/>
              <a:defRPr sz="1480" b="1">
                <a:latin typeface="Times Roman"/>
                <a:ea typeface="Times Roman"/>
                <a:cs typeface="Times Roman"/>
                <a:sym typeface="Times Roman"/>
              </a:defRPr>
            </a:pPr>
            <a:r>
              <a:t>Expectations and examples of special risk management considerations for the implementation of ALCOA (-plus) principles in paper-based and electronic systems </a:t>
            </a:r>
          </a:p>
        </p:txBody>
      </p:sp>
      <p:sp>
        <p:nvSpPr>
          <p:cNvPr id="305" name="Slide Number"/>
          <p:cNvSpPr txBox="1">
            <a:spLocks noGrp="1"/>
          </p:cNvSpPr>
          <p:nvPr>
            <p:ph type="sldNum" sz="quarter" idx="2"/>
          </p:nvPr>
        </p:nvSpPr>
        <p:spPr>
          <a:xfrm>
            <a:off x="8469649" y="6372542"/>
            <a:ext cx="217152" cy="3327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Title 1"/>
          <p:cNvSpPr txBox="1">
            <a:spLocks noGrp="1"/>
          </p:cNvSpPr>
          <p:nvPr>
            <p:ph type="title"/>
          </p:nvPr>
        </p:nvSpPr>
        <p:spPr>
          <a:prstGeom prst="rect">
            <a:avLst/>
          </a:prstGeom>
        </p:spPr>
        <p:txBody>
          <a:bodyPr/>
          <a:lstStyle/>
          <a:p>
            <a:pPr>
              <a:defRPr>
                <a:latin typeface="Times New Roman"/>
                <a:ea typeface="Times New Roman"/>
                <a:cs typeface="Times New Roman"/>
                <a:sym typeface="Times New Roman"/>
              </a:defRPr>
            </a:pPr>
            <a:r>
              <a:t>What is Data Integrity? (cont’)</a:t>
            </a:r>
            <a:br/>
            <a:endParaRPr/>
          </a:p>
        </p:txBody>
      </p:sp>
      <p:sp>
        <p:nvSpPr>
          <p:cNvPr id="308" name="Content Placeholder 3"/>
          <p:cNvSpPr txBox="1">
            <a:spLocks noGrp="1"/>
          </p:cNvSpPr>
          <p:nvPr>
            <p:ph type="body" idx="1"/>
          </p:nvPr>
        </p:nvSpPr>
        <p:spPr>
          <a:xfrm>
            <a:off x="457200" y="1600200"/>
            <a:ext cx="8242300" cy="4525963"/>
          </a:xfrm>
          <a:prstGeom prst="rect">
            <a:avLst/>
          </a:prstGeom>
        </p:spPr>
        <p:txBody>
          <a:bodyPr/>
          <a:lstStyle/>
          <a:p>
            <a:pPr marL="0" indent="0">
              <a:lnSpc>
                <a:spcPct val="80000"/>
              </a:lnSpc>
              <a:spcBef>
                <a:spcPts val="300"/>
              </a:spcBef>
              <a:buSzTx/>
              <a:buNone/>
              <a:defRPr sz="3200" b="1">
                <a:solidFill>
                  <a:srgbClr val="312C25"/>
                </a:solidFill>
                <a:latin typeface="Times New Roman"/>
                <a:ea typeface="Times New Roman"/>
                <a:cs typeface="Times New Roman"/>
                <a:sym typeface="Times New Roman"/>
              </a:defRPr>
            </a:pPr>
            <a:r>
              <a:t>Example of Data Integrity Violations</a:t>
            </a:r>
          </a:p>
          <a:p>
            <a:pPr marL="0" indent="0">
              <a:lnSpc>
                <a:spcPct val="80000"/>
              </a:lnSpc>
              <a:spcBef>
                <a:spcPts val="300"/>
              </a:spcBef>
              <a:buSzTx/>
              <a:buNone/>
              <a:defRPr sz="2400" b="1">
                <a:solidFill>
                  <a:srgbClr val="312C25"/>
                </a:solidFill>
                <a:latin typeface="Times New Roman"/>
                <a:ea typeface="Times New Roman"/>
                <a:cs typeface="Times New Roman"/>
                <a:sym typeface="Times New Roman"/>
              </a:defRPr>
            </a:pPr>
            <a:endParaRPr/>
          </a:p>
          <a:p>
            <a:pPr marL="87307" indent="-87307">
              <a:lnSpc>
                <a:spcPct val="80000"/>
              </a:lnSpc>
              <a:spcBef>
                <a:spcPts val="300"/>
              </a:spcBef>
              <a:buClr>
                <a:srgbClr val="62574A"/>
              </a:buClr>
              <a:buSzPct val="97368"/>
              <a:defRPr sz="2400">
                <a:solidFill>
                  <a:srgbClr val="312C25"/>
                </a:solidFill>
                <a:latin typeface="Times New Roman"/>
                <a:ea typeface="Times New Roman"/>
                <a:cs typeface="Times New Roman"/>
                <a:sym typeface="Times New Roman"/>
              </a:defRPr>
            </a:pPr>
            <a:r>
              <a:t>Fabricating Data</a:t>
            </a:r>
          </a:p>
          <a:p>
            <a:pPr marL="87307" indent="-87307">
              <a:lnSpc>
                <a:spcPct val="80000"/>
              </a:lnSpc>
              <a:spcBef>
                <a:spcPts val="300"/>
              </a:spcBef>
              <a:buClr>
                <a:srgbClr val="62574A"/>
              </a:buClr>
              <a:buSzPct val="97368"/>
              <a:defRPr sz="2400">
                <a:solidFill>
                  <a:srgbClr val="312C25"/>
                </a:solidFill>
                <a:latin typeface="Times New Roman"/>
                <a:ea typeface="Times New Roman"/>
                <a:cs typeface="Times New Roman"/>
                <a:sym typeface="Times New Roman"/>
              </a:defRPr>
            </a:pPr>
            <a:r>
              <a:t>Backdating</a:t>
            </a:r>
          </a:p>
          <a:p>
            <a:pPr marL="87307" indent="-87307">
              <a:lnSpc>
                <a:spcPct val="80000"/>
              </a:lnSpc>
              <a:spcBef>
                <a:spcPts val="300"/>
              </a:spcBef>
              <a:buClr>
                <a:srgbClr val="62574A"/>
              </a:buClr>
              <a:buSzPct val="97368"/>
              <a:defRPr sz="2400">
                <a:solidFill>
                  <a:srgbClr val="312C25"/>
                </a:solidFill>
                <a:latin typeface="Times New Roman"/>
                <a:ea typeface="Times New Roman"/>
                <a:cs typeface="Times New Roman"/>
                <a:sym typeface="Times New Roman"/>
              </a:defRPr>
            </a:pPr>
            <a:r>
              <a:t>Presenting Existing Data as New Data</a:t>
            </a:r>
          </a:p>
          <a:p>
            <a:pPr marL="87307" indent="-87307">
              <a:lnSpc>
                <a:spcPct val="80000"/>
              </a:lnSpc>
              <a:spcBef>
                <a:spcPts val="300"/>
              </a:spcBef>
              <a:buClr>
                <a:srgbClr val="62574A"/>
              </a:buClr>
              <a:buSzPct val="97368"/>
              <a:defRPr sz="2400">
                <a:solidFill>
                  <a:srgbClr val="312C25"/>
                </a:solidFill>
                <a:latin typeface="Times New Roman"/>
                <a:ea typeface="Times New Roman"/>
                <a:cs typeface="Times New Roman"/>
                <a:sym typeface="Times New Roman"/>
              </a:defRPr>
            </a:pPr>
            <a:r>
              <a:t>Reporting Only Passing Values </a:t>
            </a:r>
          </a:p>
          <a:p>
            <a:pPr marL="87307" indent="-87307">
              <a:lnSpc>
                <a:spcPct val="80000"/>
              </a:lnSpc>
              <a:spcBef>
                <a:spcPts val="300"/>
              </a:spcBef>
              <a:buClr>
                <a:srgbClr val="62574A"/>
              </a:buClr>
              <a:buSzPct val="97368"/>
              <a:defRPr sz="2400">
                <a:solidFill>
                  <a:srgbClr val="312C25"/>
                </a:solidFill>
                <a:latin typeface="Times New Roman"/>
                <a:ea typeface="Times New Roman"/>
                <a:cs typeface="Times New Roman"/>
                <a:sym typeface="Times New Roman"/>
              </a:defRPr>
            </a:pPr>
            <a:r>
              <a:t>Testing into Compliance by Re-running Samples Until Results Pass</a:t>
            </a:r>
          </a:p>
          <a:p>
            <a:pPr marL="87307" indent="-87307">
              <a:lnSpc>
                <a:spcPct val="80000"/>
              </a:lnSpc>
              <a:spcBef>
                <a:spcPts val="300"/>
              </a:spcBef>
              <a:buClr>
                <a:srgbClr val="62574A"/>
              </a:buClr>
              <a:buSzPct val="97368"/>
              <a:defRPr sz="2400">
                <a:solidFill>
                  <a:srgbClr val="312C25"/>
                </a:solidFill>
                <a:latin typeface="Times New Roman"/>
                <a:ea typeface="Times New Roman"/>
                <a:cs typeface="Times New Roman"/>
                <a:sym typeface="Times New Roman"/>
              </a:defRPr>
            </a:pPr>
            <a:r>
              <a:t>Discarding/Altering Data (Electronic or Hard Copy)</a:t>
            </a:r>
          </a:p>
          <a:p>
            <a:pPr marL="87307" indent="-87307">
              <a:lnSpc>
                <a:spcPct val="80000"/>
              </a:lnSpc>
              <a:spcBef>
                <a:spcPts val="300"/>
              </a:spcBef>
              <a:buClr>
                <a:srgbClr val="62574A"/>
              </a:buClr>
              <a:buSzPct val="97368"/>
              <a:defRPr sz="2400">
                <a:solidFill>
                  <a:srgbClr val="312C25"/>
                </a:solidFill>
                <a:latin typeface="Times New Roman"/>
                <a:ea typeface="Times New Roman"/>
                <a:cs typeface="Times New Roman"/>
                <a:sym typeface="Times New Roman"/>
              </a:defRPr>
            </a:pPr>
            <a:r>
              <a:t>Reported Values Not Supported by Raw Data</a:t>
            </a:r>
          </a:p>
          <a:p>
            <a:pPr marL="87307" indent="-87307">
              <a:lnSpc>
                <a:spcPct val="80000"/>
              </a:lnSpc>
              <a:spcBef>
                <a:spcPts val="300"/>
              </a:spcBef>
              <a:buClr>
                <a:srgbClr val="62574A"/>
              </a:buClr>
              <a:buSzPct val="97368"/>
              <a:defRPr sz="2400">
                <a:solidFill>
                  <a:srgbClr val="312C25"/>
                </a:solidFill>
                <a:latin typeface="Times New Roman"/>
                <a:ea typeface="Times New Roman"/>
                <a:cs typeface="Times New Roman"/>
                <a:sym typeface="Times New Roman"/>
              </a:defRPr>
            </a:pPr>
            <a:r>
              <a:t>Forging and/or Unauthorized Signatures</a:t>
            </a:r>
          </a:p>
          <a:p>
            <a:pPr marL="87307" indent="-87307">
              <a:lnSpc>
                <a:spcPct val="80000"/>
              </a:lnSpc>
              <a:spcBef>
                <a:spcPts val="300"/>
              </a:spcBef>
              <a:buSzPct val="97368"/>
              <a:defRPr sz="2400">
                <a:solidFill>
                  <a:srgbClr val="312C25"/>
                </a:solidFill>
                <a:latin typeface="Times New Roman"/>
                <a:ea typeface="Times New Roman"/>
                <a:cs typeface="Times New Roman"/>
                <a:sym typeface="Times New Roman"/>
              </a:defRPr>
            </a:pPr>
            <a:r>
              <a:t>Not Recording Activities Real-time</a:t>
            </a:r>
          </a:p>
        </p:txBody>
      </p:sp>
      <p:sp>
        <p:nvSpPr>
          <p:cNvPr id="309" name="Text Box 9"/>
          <p:cNvSpPr txBox="1">
            <a:spLocks noGrp="1"/>
          </p:cNvSpPr>
          <p:nvPr>
            <p:ph type="sldNum" sz="quarter" idx="2"/>
          </p:nvPr>
        </p:nvSpPr>
        <p:spPr>
          <a:xfrm>
            <a:off x="8469649" y="6372542"/>
            <a:ext cx="217152" cy="3327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
        <p:nvSpPr>
          <p:cNvPr id="310" name="TextBox 3"/>
          <p:cNvSpPr txBox="1"/>
          <p:nvPr/>
        </p:nvSpPr>
        <p:spPr>
          <a:xfrm>
            <a:off x="6400798" y="6248398"/>
            <a:ext cx="2521415" cy="2257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FFFFFF"/>
                </a:solidFill>
                <a:latin typeface="Times New Roman"/>
                <a:ea typeface="Times New Roman"/>
                <a:cs typeface="Times New Roman"/>
                <a:sym typeface="Times New Roman"/>
              </a:defRPr>
            </a:lvl1pPr>
          </a:lstStyle>
          <a:p>
            <a:r>
              <a:t>2018 © Regulatory Compliance Associates Inc.</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Title 5"/>
          <p:cNvSpPr txBox="1">
            <a:spLocks noGrp="1"/>
          </p:cNvSpPr>
          <p:nvPr>
            <p:ph type="title"/>
          </p:nvPr>
        </p:nvSpPr>
        <p:spPr>
          <a:prstGeom prst="rect">
            <a:avLst/>
          </a:prstGeom>
        </p:spPr>
        <p:txBody>
          <a:bodyPr/>
          <a:lstStyle>
            <a:lvl1pPr>
              <a:defRPr>
                <a:latin typeface="Times New Roman"/>
                <a:ea typeface="Times New Roman"/>
                <a:cs typeface="Times New Roman"/>
                <a:sym typeface="Times New Roman"/>
              </a:defRPr>
            </a:lvl1pPr>
          </a:lstStyle>
          <a:p>
            <a:r>
              <a:t>What’s Going On Out There?</a:t>
            </a:r>
          </a:p>
        </p:txBody>
      </p:sp>
      <p:sp>
        <p:nvSpPr>
          <p:cNvPr id="313" name="Text Box 9"/>
          <p:cNvSpPr txBox="1">
            <a:spLocks noGrp="1"/>
          </p:cNvSpPr>
          <p:nvPr>
            <p:ph type="sldNum" sz="quarter" idx="2"/>
          </p:nvPr>
        </p:nvSpPr>
        <p:spPr>
          <a:xfrm>
            <a:off x="8469649" y="6372542"/>
            <a:ext cx="217152" cy="3327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pic>
        <p:nvPicPr>
          <p:cNvPr id="314" name="Picture 1" descr="Picture 1"/>
          <p:cNvPicPr>
            <a:picLocks noChangeAspect="1"/>
          </p:cNvPicPr>
          <p:nvPr/>
        </p:nvPicPr>
        <p:blipFill>
          <a:blip r:embed="rId2"/>
          <a:stretch>
            <a:fillRect/>
          </a:stretch>
        </p:blipFill>
        <p:spPr>
          <a:xfrm>
            <a:off x="1384300" y="1178560"/>
            <a:ext cx="6388100" cy="5110480"/>
          </a:xfrm>
          <a:prstGeom prst="rect">
            <a:avLst/>
          </a:prstGeom>
          <a:ln w="12700">
            <a:miter lim="400000"/>
          </a:ln>
        </p:spPr>
      </p:pic>
      <p:sp>
        <p:nvSpPr>
          <p:cNvPr id="315" name="TextBox 3"/>
          <p:cNvSpPr txBox="1"/>
          <p:nvPr/>
        </p:nvSpPr>
        <p:spPr>
          <a:xfrm>
            <a:off x="6400798" y="6248398"/>
            <a:ext cx="2521415" cy="2257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FFFFFF"/>
                </a:solidFill>
                <a:latin typeface="Times New Roman"/>
                <a:ea typeface="Times New Roman"/>
                <a:cs typeface="Times New Roman"/>
                <a:sym typeface="Times New Roman"/>
              </a:defRPr>
            </a:lvl1pPr>
          </a:lstStyle>
          <a:p>
            <a:r>
              <a:t>2018 © Regulatory Compliance Associates Inc.</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Title 1"/>
          <p:cNvSpPr txBox="1">
            <a:spLocks noGrp="1"/>
          </p:cNvSpPr>
          <p:nvPr>
            <p:ph type="title"/>
          </p:nvPr>
        </p:nvSpPr>
        <p:spPr>
          <a:prstGeom prst="rect">
            <a:avLst/>
          </a:prstGeom>
        </p:spPr>
        <p:txBody>
          <a:bodyPr/>
          <a:lstStyle/>
          <a:p>
            <a:r>
              <a:t>History</a:t>
            </a:r>
          </a:p>
        </p:txBody>
      </p:sp>
      <p:sp>
        <p:nvSpPr>
          <p:cNvPr id="318" name="Content Placeholder 2"/>
          <p:cNvSpPr txBox="1">
            <a:spLocks noGrp="1"/>
          </p:cNvSpPr>
          <p:nvPr>
            <p:ph type="body" idx="1"/>
          </p:nvPr>
        </p:nvSpPr>
        <p:spPr>
          <a:xfrm>
            <a:off x="457200" y="1134016"/>
            <a:ext cx="8100946" cy="4992147"/>
          </a:xfrm>
          <a:prstGeom prst="rect">
            <a:avLst/>
          </a:prstGeom>
        </p:spPr>
        <p:txBody>
          <a:bodyPr/>
          <a:lstStyle/>
          <a:p>
            <a:pPr marL="0" indent="0">
              <a:buSzTx/>
              <a:buNone/>
              <a:defRPr b="1"/>
            </a:pPr>
            <a:endParaRPr/>
          </a:p>
          <a:p>
            <a:pPr marL="0" indent="0">
              <a:spcBef>
                <a:spcPts val="1900"/>
              </a:spcBef>
              <a:buSzTx/>
              <a:buNone/>
              <a:defRPr sz="3200">
                <a:latin typeface="Times New Roman"/>
                <a:ea typeface="Times New Roman"/>
                <a:cs typeface="Times New Roman"/>
                <a:sym typeface="Times New Roman"/>
              </a:defRPr>
            </a:pPr>
            <a:r>
              <a:t>“Progress, far from consisting in change, depends on retentiveness. Those who cannot remember the past are condemned to repeat it.”</a:t>
            </a:r>
          </a:p>
          <a:p>
            <a:pPr marL="0" indent="0">
              <a:spcBef>
                <a:spcPts val="1000"/>
              </a:spcBef>
              <a:buSzTx/>
              <a:buNone/>
              <a:defRPr b="1"/>
            </a:pPr>
            <a:r>
              <a:t>				</a:t>
            </a:r>
            <a:r>
              <a:rPr sz="1800">
                <a:latin typeface="Times New Roman"/>
                <a:ea typeface="Times New Roman"/>
                <a:cs typeface="Times New Roman"/>
                <a:sym typeface="Times New Roman"/>
              </a:rPr>
              <a:t>George Santayana (1863—1952)</a:t>
            </a:r>
          </a:p>
        </p:txBody>
      </p:sp>
      <p:sp>
        <p:nvSpPr>
          <p:cNvPr id="319" name="Text Box 9"/>
          <p:cNvSpPr txBox="1">
            <a:spLocks noGrp="1"/>
          </p:cNvSpPr>
          <p:nvPr>
            <p:ph type="sldNum" sz="quarter" idx="2"/>
          </p:nvPr>
        </p:nvSpPr>
        <p:spPr>
          <a:xfrm>
            <a:off x="8469649" y="6372542"/>
            <a:ext cx="217152" cy="3327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
        <p:nvSpPr>
          <p:cNvPr id="320" name="TextBox 4"/>
          <p:cNvSpPr txBox="1"/>
          <p:nvPr/>
        </p:nvSpPr>
        <p:spPr>
          <a:xfrm>
            <a:off x="6400798" y="6248398"/>
            <a:ext cx="2521415" cy="2257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FFFFFF"/>
                </a:solidFill>
                <a:latin typeface="Times New Roman"/>
                <a:ea typeface="Times New Roman"/>
                <a:cs typeface="Times New Roman"/>
                <a:sym typeface="Times New Roman"/>
              </a:defRPr>
            </a:lvl1pPr>
          </a:lstStyle>
          <a:p>
            <a:r>
              <a:t>2018 © Regulatory Compliance Associates Inc.</a:t>
            </a:r>
          </a:p>
        </p:txBody>
      </p:sp>
      <p:pic>
        <p:nvPicPr>
          <p:cNvPr id="321" name="Picture 1" descr="Picture 1"/>
          <p:cNvPicPr>
            <a:picLocks noChangeAspect="1"/>
          </p:cNvPicPr>
          <p:nvPr/>
        </p:nvPicPr>
        <p:blipFill>
          <a:blip r:embed="rId2"/>
          <a:stretch>
            <a:fillRect/>
          </a:stretch>
        </p:blipFill>
        <p:spPr>
          <a:xfrm>
            <a:off x="5691073" y="3991607"/>
            <a:ext cx="3200401" cy="2133601"/>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7C7C7C"/>
      </a:accent1>
      <a:accent2>
        <a:srgbClr val="B2B2B2"/>
      </a:accent2>
      <a:accent3>
        <a:srgbClr val="969696"/>
      </a:accent3>
      <a:accent4>
        <a:srgbClr val="808080"/>
      </a:accent4>
      <a:accent5>
        <a:srgbClr val="5F5F5F"/>
      </a:accent5>
      <a:accent6>
        <a:srgbClr val="4D4D4D"/>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2">
              <a:lumOff val="16690"/>
            </a:schemeClr>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2">
              <a:lumOff val="16690"/>
            </a:schemeClr>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7C7C7C"/>
      </a:accent1>
      <a:accent2>
        <a:srgbClr val="B2B2B2"/>
      </a:accent2>
      <a:accent3>
        <a:srgbClr val="969696"/>
      </a:accent3>
      <a:accent4>
        <a:srgbClr val="808080"/>
      </a:accent4>
      <a:accent5>
        <a:srgbClr val="5F5F5F"/>
      </a:accent5>
      <a:accent6>
        <a:srgbClr val="4D4D4D"/>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2">
              <a:lumOff val="16690"/>
            </a:schemeClr>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2">
              <a:lumOff val="16690"/>
            </a:schemeClr>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2152</Words>
  <Application>Microsoft Office PowerPoint</Application>
  <PresentationFormat>On-screen Show (4:3)</PresentationFormat>
  <Paragraphs>224</Paragraphs>
  <Slides>43</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Arial</vt:lpstr>
      <vt:lpstr>Arial Black</vt:lpstr>
      <vt:lpstr>Calibri</vt:lpstr>
      <vt:lpstr>Garamond</vt:lpstr>
      <vt:lpstr>Helvetica</vt:lpstr>
      <vt:lpstr>Helvetica Light</vt:lpstr>
      <vt:lpstr>Times New Roman</vt:lpstr>
      <vt:lpstr>Times Roman</vt:lpstr>
      <vt:lpstr>TitilliumText14L 999 wt</vt:lpstr>
      <vt:lpstr>1_Office Theme</vt:lpstr>
      <vt:lpstr>PowerPoint Presentation</vt:lpstr>
      <vt:lpstr>Data Integrity, Quality Culture and TR 84 PDA Mountain States Chapter  Monday, May 15, 2023 Presenter: Sue Schniepp</vt:lpstr>
      <vt:lpstr>Topics</vt:lpstr>
      <vt:lpstr>What is Data Integrity?  </vt:lpstr>
      <vt:lpstr>ALCOA</vt:lpstr>
      <vt:lpstr>ALCOA+</vt:lpstr>
      <vt:lpstr>What is Data Integrity? (cont’) </vt:lpstr>
      <vt:lpstr>What’s Going On Out There?</vt:lpstr>
      <vt:lpstr>History</vt:lpstr>
      <vt:lpstr>Significant Events</vt:lpstr>
      <vt:lpstr>Significant Events (cont’)</vt:lpstr>
      <vt:lpstr>Warning Letters</vt:lpstr>
      <vt:lpstr>Warning Letters (cont’)</vt:lpstr>
      <vt:lpstr>Warning Letters (cont’)</vt:lpstr>
      <vt:lpstr>PowerPoint Presentation</vt:lpstr>
      <vt:lpstr>Industry Changes</vt:lpstr>
      <vt:lpstr>Interesting Factoids</vt:lpstr>
      <vt:lpstr>What does Quality Culture Have to do with Data Integrity?</vt:lpstr>
      <vt:lpstr>PowerPoint Presentation</vt:lpstr>
      <vt:lpstr>PowerPoint Presentation</vt:lpstr>
      <vt:lpstr>PowerPoint Presentation</vt:lpstr>
      <vt:lpstr>PowerPoint Presentation</vt:lpstr>
      <vt:lpstr>PowerPoint Presentation</vt:lpstr>
      <vt:lpstr>PowerPoint Presentation</vt:lpstr>
      <vt:lpstr>Compliance Curve</vt:lpstr>
      <vt:lpstr>How Does TR 84 Help?</vt:lpstr>
      <vt:lpstr>PowerPoint Presentation</vt:lpstr>
      <vt:lpstr>Is it Referenced?</vt:lpstr>
      <vt:lpstr>Does it offer examples?</vt:lpstr>
      <vt:lpstr>Does it Address Quality?</vt:lpstr>
      <vt:lpstr>Does it Address the Human Element?</vt:lpstr>
      <vt:lpstr>Does it Address Data Criticality?</vt:lpstr>
      <vt:lpstr>PowerPoint Presentation</vt:lpstr>
      <vt:lpstr>Does it Address Control of Data?</vt:lpstr>
      <vt:lpstr>Does it Address Data Vulnerability?</vt:lpstr>
      <vt:lpstr>Does it Identify Areas Prone to Vulnerability?</vt:lpstr>
      <vt:lpstr>Does it Address Different System Types?</vt:lpstr>
      <vt:lpstr>Does it Address Prevention?</vt:lpstr>
      <vt:lpstr>Does it Address Audit Trails?</vt:lpstr>
      <vt:lpstr>PowerPoint Presentation</vt:lpstr>
      <vt:lpstr>Does it Address Process Mapping?</vt:lpstr>
      <vt:lpstr>Does it Offer Practical Examples?</vt:lpstr>
      <vt:lpstr>Final Thought: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Adonna Cox</dc:creator>
  <cp:lastModifiedBy>Adonna Cox</cp:lastModifiedBy>
  <cp:revision>1</cp:revision>
  <dcterms:modified xsi:type="dcterms:W3CDTF">2023-05-18T12:15:09Z</dcterms:modified>
</cp:coreProperties>
</file>