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2" r:id="rId4"/>
  </p:sldMasterIdLst>
  <p:notesMasterIdLst>
    <p:notesMasterId r:id="rId6"/>
  </p:notesMasterIdLst>
  <p:sldIdLst>
    <p:sldId id="279" r:id="rId5"/>
  </p:sldIdLst>
  <p:sldSz cx="7772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86"/>
    <a:srgbClr val="D2B400"/>
    <a:srgbClr val="FFD800"/>
    <a:srgbClr val="0066A4"/>
    <a:srgbClr val="F0F3F3"/>
    <a:srgbClr val="ABACAE"/>
    <a:srgbClr val="E7FCFF"/>
    <a:srgbClr val="E7FFFD"/>
    <a:srgbClr val="FFFFFF"/>
    <a:srgbClr val="00A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E061E9-769E-415B-B208-1847786E818C}" v="1" dt="2023-01-10T15:55:23.5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74" d="100"/>
          <a:sy n="74" d="100"/>
        </p:scale>
        <p:origin x="9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01546-198A-4195-BCF8-F0FF54C90E5E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DE88F-1F85-4A27-9D34-D74A50E7B0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77240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1pPr>
    <a:lvl2pPr marL="388620" algn="l" defTabSz="777240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2pPr>
    <a:lvl3pPr marL="777240" algn="l" defTabSz="777240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3pPr>
    <a:lvl4pPr marL="1165860" algn="l" defTabSz="777240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4pPr>
    <a:lvl5pPr marL="1554480" algn="l" defTabSz="777240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5pPr>
    <a:lvl6pPr marL="1943100" algn="l" defTabSz="777240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6pPr>
    <a:lvl7pPr marL="2331720" algn="l" defTabSz="777240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7pPr>
    <a:lvl8pPr marL="2720340" algn="l" defTabSz="777240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8pPr>
    <a:lvl9pPr marL="3108960" algn="l" defTabSz="777240" rtl="0" eaLnBrk="1" latinLnBrk="0" hangingPunct="1">
      <a:defRPr sz="102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1550" y="1272011"/>
            <a:ext cx="5829300" cy="2705947"/>
          </a:xfrm>
        </p:spPr>
        <p:txBody>
          <a:bodyPr anchor="b"/>
          <a:lstStyle>
            <a:lvl1pPr algn="ctr">
              <a:defRPr sz="38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4082310"/>
            <a:ext cx="5829300" cy="1876530"/>
          </a:xfrm>
        </p:spPr>
        <p:txBody>
          <a:bodyPr/>
          <a:lstStyle>
            <a:lvl1pPr marL="0" indent="0" algn="ctr">
              <a:buNone/>
              <a:defRPr sz="1530"/>
            </a:lvl1pPr>
            <a:lvl2pPr marL="291465" indent="0" algn="ctr">
              <a:buNone/>
              <a:defRPr sz="1275"/>
            </a:lvl2pPr>
            <a:lvl3pPr marL="582930" indent="0" algn="ctr">
              <a:buNone/>
              <a:defRPr sz="1148"/>
            </a:lvl3pPr>
            <a:lvl4pPr marL="874395" indent="0" algn="ctr">
              <a:buNone/>
              <a:defRPr sz="1020"/>
            </a:lvl4pPr>
            <a:lvl5pPr marL="1165860" indent="0" algn="ctr">
              <a:buNone/>
              <a:defRPr sz="1020"/>
            </a:lvl5pPr>
            <a:lvl6pPr marL="1457325" indent="0" algn="ctr">
              <a:buNone/>
              <a:defRPr sz="1020"/>
            </a:lvl6pPr>
            <a:lvl7pPr marL="1748790" indent="0" algn="ctr">
              <a:buNone/>
              <a:defRPr sz="1020"/>
            </a:lvl7pPr>
            <a:lvl8pPr marL="2040255" indent="0" algn="ctr">
              <a:buNone/>
              <a:defRPr sz="1020"/>
            </a:lvl8pPr>
            <a:lvl9pPr marL="2331720" indent="0" algn="ctr">
              <a:buNone/>
              <a:defRPr sz="10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078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38941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413808"/>
            <a:ext cx="1675924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413808"/>
            <a:ext cx="4930616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ED0CC-082F-4160-86E5-0D6041F12778}" type="datetime1">
              <a:rPr lang="en-US" smtClean="0"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07831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54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4" y="1937704"/>
            <a:ext cx="6703695" cy="3233102"/>
          </a:xfrm>
        </p:spPr>
        <p:txBody>
          <a:bodyPr anchor="b"/>
          <a:lstStyle>
            <a:lvl1pPr>
              <a:defRPr sz="38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4" y="5201392"/>
            <a:ext cx="6703695" cy="1700212"/>
          </a:xfrm>
        </p:spPr>
        <p:txBody>
          <a:bodyPr/>
          <a:lstStyle>
            <a:lvl1pPr marL="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1pPr>
            <a:lvl2pPr marL="291465" indent="0">
              <a:buNone/>
              <a:defRPr sz="1275">
                <a:solidFill>
                  <a:schemeClr val="tx1">
                    <a:tint val="75000"/>
                  </a:schemeClr>
                </a:solidFill>
              </a:defRPr>
            </a:lvl2pPr>
            <a:lvl3pPr marL="582930" indent="0">
              <a:buNone/>
              <a:defRPr sz="1148">
                <a:solidFill>
                  <a:schemeClr val="tx1">
                    <a:tint val="75000"/>
                  </a:schemeClr>
                </a:solidFill>
              </a:defRPr>
            </a:lvl3pPr>
            <a:lvl4pPr marL="87439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4pPr>
            <a:lvl5pPr marL="116586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5pPr>
            <a:lvl6pPr marL="145732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6pPr>
            <a:lvl7pPr marL="174879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7pPr>
            <a:lvl8pPr marL="2040255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8pPr>
            <a:lvl9pPr marL="2331720" indent="0">
              <a:buNone/>
              <a:defRPr sz="10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7132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069042"/>
            <a:ext cx="330327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069042"/>
            <a:ext cx="330327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187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413809"/>
            <a:ext cx="6703695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5" y="1905318"/>
            <a:ext cx="3288089" cy="933767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5" y="2839085"/>
            <a:ext cx="3288089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1905318"/>
            <a:ext cx="3304282" cy="933767"/>
          </a:xfrm>
        </p:spPr>
        <p:txBody>
          <a:bodyPr anchor="b"/>
          <a:lstStyle>
            <a:lvl1pPr marL="0" indent="0">
              <a:buNone/>
              <a:defRPr sz="1530" b="1"/>
            </a:lvl1pPr>
            <a:lvl2pPr marL="291465" indent="0">
              <a:buNone/>
              <a:defRPr sz="1275" b="1"/>
            </a:lvl2pPr>
            <a:lvl3pPr marL="582930" indent="0">
              <a:buNone/>
              <a:defRPr sz="1148" b="1"/>
            </a:lvl3pPr>
            <a:lvl4pPr marL="874395" indent="0">
              <a:buNone/>
              <a:defRPr sz="1020" b="1"/>
            </a:lvl4pPr>
            <a:lvl5pPr marL="1165860" indent="0">
              <a:buNone/>
              <a:defRPr sz="1020" b="1"/>
            </a:lvl5pPr>
            <a:lvl6pPr marL="1457325" indent="0">
              <a:buNone/>
              <a:defRPr sz="1020" b="1"/>
            </a:lvl6pPr>
            <a:lvl7pPr marL="1748790" indent="0">
              <a:buNone/>
              <a:defRPr sz="1020" b="1"/>
            </a:lvl7pPr>
            <a:lvl8pPr marL="2040255" indent="0">
              <a:buNone/>
              <a:defRPr sz="1020" b="1"/>
            </a:lvl8pPr>
            <a:lvl9pPr marL="2331720" indent="0">
              <a:buNone/>
              <a:defRPr sz="10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2839085"/>
            <a:ext cx="330428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18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725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281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18160"/>
            <a:ext cx="2506801" cy="181356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119082"/>
            <a:ext cx="3934778" cy="5523442"/>
          </a:xfrm>
        </p:spPr>
        <p:txBody>
          <a:bodyPr/>
          <a:lstStyle>
            <a:lvl1pPr>
              <a:defRPr sz="2040"/>
            </a:lvl1pPr>
            <a:lvl2pPr>
              <a:defRPr sz="1785"/>
            </a:lvl2pPr>
            <a:lvl3pPr>
              <a:defRPr sz="1530"/>
            </a:lvl3pPr>
            <a:lvl4pPr>
              <a:defRPr sz="1275"/>
            </a:lvl4pPr>
            <a:lvl5pPr>
              <a:defRPr sz="1275"/>
            </a:lvl5pPr>
            <a:lvl6pPr>
              <a:defRPr sz="1275"/>
            </a:lvl6pPr>
            <a:lvl7pPr>
              <a:defRPr sz="1275"/>
            </a:lvl7pPr>
            <a:lvl8pPr>
              <a:defRPr sz="1275"/>
            </a:lvl8pPr>
            <a:lvl9pPr>
              <a:defRPr sz="12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2331720"/>
            <a:ext cx="2506801" cy="4319800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33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18160"/>
            <a:ext cx="2506801" cy="1813560"/>
          </a:xfrm>
        </p:spPr>
        <p:txBody>
          <a:bodyPr anchor="b"/>
          <a:lstStyle>
            <a:lvl1pPr>
              <a:defRPr sz="20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119082"/>
            <a:ext cx="3934778" cy="5523442"/>
          </a:xfrm>
        </p:spPr>
        <p:txBody>
          <a:bodyPr anchor="t"/>
          <a:lstStyle>
            <a:lvl1pPr marL="0" indent="0">
              <a:buNone/>
              <a:defRPr sz="2040"/>
            </a:lvl1pPr>
            <a:lvl2pPr marL="291465" indent="0">
              <a:buNone/>
              <a:defRPr sz="1785"/>
            </a:lvl2pPr>
            <a:lvl3pPr marL="582930" indent="0">
              <a:buNone/>
              <a:defRPr sz="1530"/>
            </a:lvl3pPr>
            <a:lvl4pPr marL="874395" indent="0">
              <a:buNone/>
              <a:defRPr sz="1275"/>
            </a:lvl4pPr>
            <a:lvl5pPr marL="1165860" indent="0">
              <a:buNone/>
              <a:defRPr sz="1275"/>
            </a:lvl5pPr>
            <a:lvl6pPr marL="1457325" indent="0">
              <a:buNone/>
              <a:defRPr sz="1275"/>
            </a:lvl6pPr>
            <a:lvl7pPr marL="1748790" indent="0">
              <a:buNone/>
              <a:defRPr sz="1275"/>
            </a:lvl7pPr>
            <a:lvl8pPr marL="2040255" indent="0">
              <a:buNone/>
              <a:defRPr sz="1275"/>
            </a:lvl8pPr>
            <a:lvl9pPr marL="2331720" indent="0">
              <a:buNone/>
              <a:defRPr sz="12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2331720"/>
            <a:ext cx="2506801" cy="4319800"/>
          </a:xfrm>
        </p:spPr>
        <p:txBody>
          <a:bodyPr/>
          <a:lstStyle>
            <a:lvl1pPr marL="0" indent="0">
              <a:buNone/>
              <a:defRPr sz="1020"/>
            </a:lvl1pPr>
            <a:lvl2pPr marL="291465" indent="0">
              <a:buNone/>
              <a:defRPr sz="893"/>
            </a:lvl2pPr>
            <a:lvl3pPr marL="582930" indent="0">
              <a:buNone/>
              <a:defRPr sz="765"/>
            </a:lvl3pPr>
            <a:lvl4pPr marL="874395" indent="0">
              <a:buNone/>
              <a:defRPr sz="638"/>
            </a:lvl4pPr>
            <a:lvl5pPr marL="1165860" indent="0">
              <a:buNone/>
              <a:defRPr sz="638"/>
            </a:lvl5pPr>
            <a:lvl6pPr marL="1457325" indent="0">
              <a:buNone/>
              <a:defRPr sz="638"/>
            </a:lvl6pPr>
            <a:lvl7pPr marL="1748790" indent="0">
              <a:buNone/>
              <a:defRPr sz="638"/>
            </a:lvl7pPr>
            <a:lvl8pPr marL="2040255" indent="0">
              <a:buNone/>
              <a:defRPr sz="638"/>
            </a:lvl8pPr>
            <a:lvl9pPr marL="2331720" indent="0">
              <a:buNone/>
              <a:defRPr sz="6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738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2000"/>
            <a:lum/>
          </a:blip>
          <a:srcRect/>
          <a:stretch>
            <a:fillRect l="-9000"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413809"/>
            <a:ext cx="6703695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069042"/>
            <a:ext cx="6703695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7203864"/>
            <a:ext cx="174879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ED0CC-082F-4160-86E5-0D6041F12778}" type="datetime1">
              <a:rPr lang="en-US" smtClean="0"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7203864"/>
            <a:ext cx="2623185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7203864"/>
            <a:ext cx="174879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6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36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hf sldNum="0" hdr="0" ftr="0" dt="0"/>
  <p:txStyles>
    <p:titleStyle>
      <a:lvl1pPr algn="l" defTabSz="582930" rtl="0" eaLnBrk="1" latinLnBrk="0" hangingPunct="1">
        <a:lnSpc>
          <a:spcPct val="90000"/>
        </a:lnSpc>
        <a:spcBef>
          <a:spcPct val="0"/>
        </a:spcBef>
        <a:buNone/>
        <a:defRPr sz="280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5733" indent="-145733" algn="l" defTabSz="582930" rtl="0" eaLnBrk="1" latinLnBrk="0" hangingPunct="1">
        <a:lnSpc>
          <a:spcPct val="90000"/>
        </a:lnSpc>
        <a:spcBef>
          <a:spcPts val="638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1pPr>
      <a:lvl2pPr marL="43719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2866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3pPr>
      <a:lvl4pPr marL="102012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31159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60305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89452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185988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477453" indent="-145733" algn="l" defTabSz="582930" rtl="0" eaLnBrk="1" latinLnBrk="0" hangingPunct="1">
        <a:lnSpc>
          <a:spcPct val="90000"/>
        </a:lnSpc>
        <a:spcBef>
          <a:spcPts val="319"/>
        </a:spcBef>
        <a:buFont typeface="Arial" panose="020B0604020202020204" pitchFamily="34" charset="0"/>
        <a:buChar char="•"/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1pPr>
      <a:lvl2pPr marL="29146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2pPr>
      <a:lvl3pPr marL="58293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3pPr>
      <a:lvl4pPr marL="87439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4pPr>
      <a:lvl5pPr marL="116586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5pPr>
      <a:lvl6pPr marL="145732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6pPr>
      <a:lvl7pPr marL="174879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7pPr>
      <a:lvl8pPr marL="2040255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algn="l" defTabSz="582930" rtl="0" eaLnBrk="1" latinLnBrk="0" hangingPunct="1">
        <a:defRPr sz="114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3.png"/><Relationship Id="rId7" Type="http://schemas.openxmlformats.org/officeDocument/2006/relationships/image" Target="../media/image6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hyperlink" Target="https://goo.gl/maps/nQHFSuRh3oeS4h8x8" TargetMode="Externa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>
            <a:alphaModFix amt="22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85AEF1C-9956-1045-A0FA-FBB91B88226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0" y="66211"/>
            <a:ext cx="7772869" cy="741052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53F3843-E5B2-C34A-D4A1-C84E9C2AD401}"/>
              </a:ext>
            </a:extLst>
          </p:cNvPr>
          <p:cNvSpPr txBox="1">
            <a:spLocks/>
          </p:cNvSpPr>
          <p:nvPr/>
        </p:nvSpPr>
        <p:spPr>
          <a:xfrm>
            <a:off x="89402" y="5931155"/>
            <a:ext cx="7571440" cy="1569660"/>
          </a:xfrm>
          <a:prstGeom prst="rect">
            <a:avLst/>
          </a:prstGeom>
          <a:solidFill>
            <a:srgbClr val="0066A4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algn="r">
              <a:defRPr sz="2000" b="1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endParaRPr lang="en-US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0BCF13-62F3-4753-F556-8DD9D28015A3}"/>
              </a:ext>
            </a:extLst>
          </p:cNvPr>
          <p:cNvSpPr/>
          <p:nvPr/>
        </p:nvSpPr>
        <p:spPr>
          <a:xfrm>
            <a:off x="0" y="-19643"/>
            <a:ext cx="7772400" cy="109300"/>
          </a:xfrm>
          <a:prstGeom prst="rect">
            <a:avLst/>
          </a:prstGeom>
          <a:solidFill>
            <a:srgbClr val="00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735A552-57F1-4DCB-A30E-E1FF3D441320}"/>
              </a:ext>
            </a:extLst>
          </p:cNvPr>
          <p:cNvSpPr/>
          <p:nvPr/>
        </p:nvSpPr>
        <p:spPr>
          <a:xfrm rot="10800000">
            <a:off x="5586413" y="78771"/>
            <a:ext cx="2185988" cy="2590223"/>
          </a:xfrm>
          <a:prstGeom prst="rtTriangle">
            <a:avLst/>
          </a:prstGeom>
          <a:solidFill>
            <a:srgbClr val="006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054BFF2-7134-AE82-5483-B1F2E61574FA}"/>
              </a:ext>
            </a:extLst>
          </p:cNvPr>
          <p:cNvGrpSpPr/>
          <p:nvPr/>
        </p:nvGrpSpPr>
        <p:grpSpPr>
          <a:xfrm>
            <a:off x="5675815" y="243710"/>
            <a:ext cx="2007183" cy="1912678"/>
            <a:chOff x="419101" y="3885248"/>
            <a:chExt cx="2695575" cy="2610802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7D99065-C1CE-11F9-7F7F-27A2EE2C2192}"/>
                </a:ext>
              </a:extLst>
            </p:cNvPr>
            <p:cNvSpPr/>
            <p:nvPr/>
          </p:nvSpPr>
          <p:spPr>
            <a:xfrm>
              <a:off x="419101" y="3885248"/>
              <a:ext cx="2695575" cy="261080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8"/>
            </a:p>
          </p:txBody>
        </p:sp>
        <p:pic>
          <p:nvPicPr>
            <p:cNvPr id="3" name="image1.png" descr="Logo&#10;&#10;Description automatically generated">
              <a:extLst>
                <a:ext uri="{FF2B5EF4-FFF2-40B4-BE49-F238E27FC236}">
                  <a16:creationId xmlns:a16="http://schemas.microsoft.com/office/drawing/2014/main" id="{CB3666BC-3A34-1609-4150-F844C2D157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alphaModFix/>
            </a:blip>
            <a:stretch>
              <a:fillRect/>
            </a:stretch>
          </p:blipFill>
          <p:spPr>
            <a:xfrm>
              <a:off x="1103976" y="4261486"/>
              <a:ext cx="1325824" cy="1858327"/>
            </a:xfrm>
            <a:prstGeom prst="rect">
              <a:avLst/>
            </a:prstGeom>
          </p:spPr>
        </p:pic>
      </p:grpSp>
      <p:pic>
        <p:nvPicPr>
          <p:cNvPr id="15" name="Graphic 14" descr="Marker with solid fill">
            <a:hlinkClick r:id="rId5"/>
            <a:extLst>
              <a:ext uri="{FF2B5EF4-FFF2-40B4-BE49-F238E27FC236}">
                <a16:creationId xmlns:a16="http://schemas.microsoft.com/office/drawing/2014/main" id="{C1D4332C-E741-2703-2B58-BD41FB0BCB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1558" y="5685690"/>
            <a:ext cx="637804" cy="64213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E6D8A98-4B48-4614-3FCD-A0D5C579B2B8}"/>
              </a:ext>
            </a:extLst>
          </p:cNvPr>
          <p:cNvSpPr txBox="1"/>
          <p:nvPr/>
        </p:nvSpPr>
        <p:spPr>
          <a:xfrm>
            <a:off x="527697" y="6631629"/>
            <a:ext cx="621215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>
                <a:solidFill>
                  <a:srgbClr val="00A0E4"/>
                </a:solidFill>
                <a:latin typeface="arial" panose="020B0604020202020204" pitchFamily="34" charset="0"/>
              </a:rPr>
              <a:t>9675 Scranton Rd., San Diego, CA 92121</a:t>
            </a:r>
            <a:endParaRPr lang="en-US" sz="1600" dirty="0">
              <a:solidFill>
                <a:srgbClr val="00A0E4"/>
              </a:solidFill>
            </a:endParaRPr>
          </a:p>
          <a:p>
            <a:endParaRPr lang="en-US" sz="1200" b="1" dirty="0">
              <a:solidFill>
                <a:schemeClr val="bg1"/>
              </a:solidFill>
            </a:endParaRPr>
          </a:p>
          <a:p>
            <a:endParaRPr lang="en-US" sz="1200" b="1" dirty="0">
              <a:solidFill>
                <a:schemeClr val="bg1"/>
              </a:solidFill>
            </a:endParaRPr>
          </a:p>
          <a:p>
            <a:r>
              <a:rPr lang="en-US" sz="1400" b="1" dirty="0">
                <a:solidFill>
                  <a:schemeClr val="bg1"/>
                </a:solidFill>
              </a:rPr>
              <a:t>Drinks and Food Provided.      Register at SoCalPDAchapter.org</a:t>
            </a:r>
          </a:p>
          <a:p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11BDC9-1E8E-67BC-2A94-C3B03F26F4A4}"/>
              </a:ext>
            </a:extLst>
          </p:cNvPr>
          <p:cNvSpPr/>
          <p:nvPr/>
        </p:nvSpPr>
        <p:spPr>
          <a:xfrm>
            <a:off x="0" y="7591916"/>
            <a:ext cx="7772400" cy="182880"/>
          </a:xfrm>
          <a:prstGeom prst="rect">
            <a:avLst/>
          </a:prstGeom>
          <a:solidFill>
            <a:srgbClr val="0066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48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1FC8B8-3541-8004-8BC8-9033D77CD191}"/>
              </a:ext>
            </a:extLst>
          </p:cNvPr>
          <p:cNvSpPr txBox="1">
            <a:spLocks noChangeAspect="1"/>
          </p:cNvSpPr>
          <p:nvPr/>
        </p:nvSpPr>
        <p:spPr>
          <a:xfrm>
            <a:off x="89402" y="155324"/>
            <a:ext cx="5949658" cy="3702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>
                  <a:solidFill>
                    <a:srgbClr val="D2B400"/>
                  </a:solidFill>
                </a:ln>
                <a:solidFill>
                  <a:srgbClr val="FFD800"/>
                </a:solidFill>
                <a:highlight>
                  <a:srgbClr val="F0F3F3"/>
                </a:highlight>
                <a:latin typeface="Avenir Next LT Pro" panose="020B0504020202020204" pitchFamily="34" charset="0"/>
              </a:rPr>
              <a:t>SoCal PDA Networking Event:</a:t>
            </a:r>
          </a:p>
          <a:p>
            <a:endParaRPr lang="en-US" sz="3060" b="1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rgbClr val="FFFF00"/>
              </a:solidFill>
              <a:latin typeface="Arial Nova Light" panose="020B0304020202020204" pitchFamily="34" charset="0"/>
            </a:endParaRPr>
          </a:p>
          <a:p>
            <a:endParaRPr lang="en-US" sz="3060" b="1" dirty="0">
              <a:solidFill>
                <a:srgbClr val="0066A4"/>
              </a:solidFill>
              <a:latin typeface="Arial Nova Light" panose="020B0304020202020204" pitchFamily="34" charset="0"/>
            </a:endParaRPr>
          </a:p>
          <a:p>
            <a:endParaRPr lang="en-US" sz="3060" b="1" dirty="0">
              <a:solidFill>
                <a:srgbClr val="0066A4"/>
              </a:solidFill>
              <a:latin typeface="Arial Nova Light" panose="020B0304020202020204" pitchFamily="34" charset="0"/>
            </a:endParaRPr>
          </a:p>
          <a:p>
            <a:endParaRPr lang="en-US" sz="3060" b="1" dirty="0">
              <a:solidFill>
                <a:srgbClr val="0066A4"/>
              </a:solidFill>
              <a:latin typeface="Arial Nova Light" panose="020B0304020202020204" pitchFamily="34" charset="0"/>
            </a:endParaRPr>
          </a:p>
          <a:p>
            <a:r>
              <a:rPr lang="en-US" sz="2009" b="1" dirty="0">
                <a:ln>
                  <a:solidFill>
                    <a:srgbClr val="0066A4"/>
                  </a:solidFill>
                </a:ln>
                <a:solidFill>
                  <a:srgbClr val="0066A4"/>
                </a:solidFill>
              </a:rPr>
              <a:t> </a:t>
            </a:r>
          </a:p>
          <a:p>
            <a:r>
              <a:rPr lang="en-US" sz="2009" b="1" dirty="0">
                <a:ln>
                  <a:solidFill>
                    <a:srgbClr val="0066A4"/>
                  </a:solidFill>
                </a:ln>
                <a:solidFill>
                  <a:srgbClr val="0066A4"/>
                </a:solidFill>
              </a:rPr>
              <a:t>Thursday January 26th,   |  4 PM - 9 PM</a:t>
            </a:r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60615EA-1F9D-7124-10D5-2000A5C926A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558" y="3905913"/>
            <a:ext cx="3969327" cy="190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943171"/>
      </p:ext>
    </p:extLst>
  </p:cSld>
  <p:clrMapOvr>
    <a:masterClrMapping/>
  </p:clrMapOvr>
</p:sld>
</file>

<file path=ppt/theme/theme1.xml><?xml version="1.0" encoding="utf-8"?>
<a:theme xmlns:a="http://schemas.openxmlformats.org/drawingml/2006/main" name="LPI New Design a">
  <a:themeElements>
    <a:clrScheme name="LPI Presentation">
      <a:dk1>
        <a:srgbClr val="05054F"/>
      </a:dk1>
      <a:lt1>
        <a:srgbClr val="FFFFFF"/>
      </a:lt1>
      <a:dk2>
        <a:srgbClr val="000000"/>
      </a:dk2>
      <a:lt2>
        <a:srgbClr val="D5E3FF"/>
      </a:lt2>
      <a:accent1>
        <a:srgbClr val="05054F"/>
      </a:accent1>
      <a:accent2>
        <a:srgbClr val="009A46"/>
      </a:accent2>
      <a:accent3>
        <a:srgbClr val="FDB423"/>
      </a:accent3>
      <a:accent4>
        <a:srgbClr val="8B39A1"/>
      </a:accent4>
      <a:accent5>
        <a:srgbClr val="029CA0"/>
      </a:accent5>
      <a:accent6>
        <a:srgbClr val="9E3443"/>
      </a:accent6>
      <a:hlink>
        <a:srgbClr val="362CFC"/>
      </a:hlink>
      <a:folHlink>
        <a:srgbClr val="362CFC"/>
      </a:folHlink>
    </a:clrScheme>
    <a:fontScheme name="LPI Presentatio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PI New Design a" id="{C29DB1E2-498E-40F2-9CC8-BC623F86C4D8}" vid="{27AA7F71-4EC6-42E8-AE1E-F129528096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585E981-8C91-4205-A0C3-C991F42B4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4C00F4-06E9-43E3-AD97-88A857CEFA82}">
  <ds:schemaRefs>
    <ds:schemaRef ds:uri="16c05727-aa75-4e4a-9b5f-8a80a1165891"/>
    <ds:schemaRef ds:uri="http://purl.org/dc/terms/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71af3243-3dd4-4a8d-8c0d-dd76da1f02a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LPI New Design a</Template>
  <TotalTime>829</TotalTime>
  <Words>36</Words>
  <Application>Microsoft Office PowerPoint</Application>
  <PresentationFormat>Custom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Arial</vt:lpstr>
      <vt:lpstr>Arial Black</vt:lpstr>
      <vt:lpstr>Arial Nova Light</vt:lpstr>
      <vt:lpstr>Avenir Next LT Pro</vt:lpstr>
      <vt:lpstr>Calibri</vt:lpstr>
      <vt:lpstr>LPI New Design 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11th Annual Industry Summit</dc:title>
  <dc:creator>Renee Klein</dc:creator>
  <cp:lastModifiedBy>Hansen, Tyler</cp:lastModifiedBy>
  <cp:revision>36</cp:revision>
  <cp:lastPrinted>2022-11-22T00:08:43Z</cp:lastPrinted>
  <dcterms:created xsi:type="dcterms:W3CDTF">2022-07-06T05:31:20Z</dcterms:created>
  <dcterms:modified xsi:type="dcterms:W3CDTF">2023-01-10T15:56:25Z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